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53"/>
  </p:notesMasterIdLst>
  <p:sldIdLst>
    <p:sldId id="267" r:id="rId5"/>
    <p:sldId id="257" r:id="rId6"/>
    <p:sldId id="265" r:id="rId7"/>
    <p:sldId id="270" r:id="rId8"/>
    <p:sldId id="272" r:id="rId9"/>
    <p:sldId id="273" r:id="rId10"/>
    <p:sldId id="259" r:id="rId11"/>
    <p:sldId id="274" r:id="rId12"/>
    <p:sldId id="275" r:id="rId13"/>
    <p:sldId id="276" r:id="rId14"/>
    <p:sldId id="277" r:id="rId15"/>
    <p:sldId id="278" r:id="rId16"/>
    <p:sldId id="280" r:id="rId17"/>
    <p:sldId id="279" r:id="rId18"/>
    <p:sldId id="281" r:id="rId19"/>
    <p:sldId id="376" r:id="rId20"/>
    <p:sldId id="338" r:id="rId21"/>
    <p:sldId id="340" r:id="rId22"/>
    <p:sldId id="341" r:id="rId23"/>
    <p:sldId id="377" r:id="rId24"/>
    <p:sldId id="364" r:id="rId25"/>
    <p:sldId id="366" r:id="rId26"/>
    <p:sldId id="336" r:id="rId27"/>
    <p:sldId id="375" r:id="rId28"/>
    <p:sldId id="337" r:id="rId29"/>
    <p:sldId id="358" r:id="rId30"/>
    <p:sldId id="359" r:id="rId31"/>
    <p:sldId id="368" r:id="rId32"/>
    <p:sldId id="371" r:id="rId33"/>
    <p:sldId id="372" r:id="rId34"/>
    <p:sldId id="373" r:id="rId35"/>
    <p:sldId id="374" r:id="rId36"/>
    <p:sldId id="378" r:id="rId37"/>
    <p:sldId id="339" r:id="rId38"/>
    <p:sldId id="351" r:id="rId39"/>
    <p:sldId id="352" r:id="rId40"/>
    <p:sldId id="353" r:id="rId41"/>
    <p:sldId id="354" r:id="rId42"/>
    <p:sldId id="355" r:id="rId43"/>
    <p:sldId id="356" r:id="rId44"/>
    <p:sldId id="357" r:id="rId45"/>
    <p:sldId id="350" r:id="rId46"/>
    <p:sldId id="367" r:id="rId47"/>
    <p:sldId id="379" r:id="rId48"/>
    <p:sldId id="383" r:id="rId49"/>
    <p:sldId id="384" r:id="rId50"/>
    <p:sldId id="362" r:id="rId51"/>
    <p:sldId id="380" r:id="rId52"/>
  </p:sldIdLst>
  <p:sldSz cx="18288000" cy="10287000"/>
  <p:notesSz cx="6858000" cy="9144000"/>
  <p:embeddedFontLst>
    <p:embeddedFont>
      <p:font typeface="Gothic A1 Heavy" panose="020B0604020202020204" charset="-127"/>
      <p:regular r:id="rId54"/>
      <p:bold r:id="rId55"/>
    </p:embeddedFont>
    <p:embeddedFont>
      <p:font typeface="Rubik" panose="020B0604020202020204" charset="-79"/>
      <p:regular r:id="rId56"/>
      <p:bold r:id="rId57"/>
      <p:italic r:id="rId58"/>
      <p:boldItalic r:id="rId59"/>
    </p:embeddedFont>
    <p:embeddedFont>
      <p:font typeface="Rubik 1" panose="020B0604020202020204" charset="-79"/>
      <p:regular r:id="rId60"/>
      <p:bold r:id="rId61"/>
      <p:italic r:id="rId62"/>
      <p:boldItalic r:id="rId63"/>
    </p:embeddedFont>
    <p:embeddedFont>
      <p:font typeface="Rubik 2 Bold" panose="020B0604020202020204" charset="-79"/>
      <p:regular r:id="rId64"/>
      <p:bold r:id="rId65"/>
      <p:italic r:id="rId66"/>
      <p:boldItalic r:id="rId67"/>
    </p:embeddedFont>
    <p:embeddedFont>
      <p:font typeface="Rubik 2 Italics" panose="020B0604020202020204" charset="-79"/>
      <p:regular r:id="rId68"/>
      <p:bold r:id="rId69"/>
      <p:italic r:id="rId70"/>
      <p:boldItalic r:id="rId71"/>
    </p:embeddedFont>
    <p:embeddedFont>
      <p:font typeface="Rubik 2 Medium" panose="020B0604020202020204" charset="-79"/>
      <p:regular r:id="rId72"/>
      <p:bold r:id="rId73"/>
      <p:italic r:id="rId74"/>
      <p:boldItalic r:id="rId75"/>
    </p:embeddedFont>
    <p:embeddedFont>
      <p:font typeface="Rubik 2 Semi-Bold" panose="020B0604020202020204" charset="-79"/>
      <p:regular r:id="rId76"/>
      <p:bold r:id="rId77"/>
      <p:italic r:id="rId78"/>
      <p:boldItalic r:id="rId79"/>
    </p:embeddedFont>
    <p:embeddedFont>
      <p:font typeface="Rubik 3" panose="020B0604020202020204" charset="-79"/>
      <p:regular r:id="rId80"/>
      <p:bold r:id="rId81"/>
      <p:italic r:id="rId82"/>
      <p:boldItalic r:id="rId83"/>
    </p:embeddedFont>
    <p:embeddedFont>
      <p:font typeface="Rubik 4" panose="020B0604020202020204" charset="-79"/>
      <p:regular r:id="rId84"/>
      <p:bold r:id="rId85"/>
      <p:italic r:id="rId86"/>
      <p:boldItalic r:id="rId87"/>
    </p:embeddedFont>
    <p:embeddedFont>
      <p:font typeface="Rubik Medium" panose="020B0604020202020204" charset="-79"/>
      <p:regular r:id="rId88"/>
      <p:italic r:id="rId89"/>
    </p:embeddedFont>
    <p:embeddedFont>
      <p:font typeface="新細明體" panose="02020500000000000000" pitchFamily="18" charset="-120"/>
      <p:regular r:id="rId9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A2CA"/>
    <a:srgbClr val="000000"/>
    <a:srgbClr val="099AC6"/>
    <a:srgbClr val="275791"/>
    <a:srgbClr val="1B314F"/>
    <a:srgbClr val="4F81BD"/>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ACBD95-E41B-6D49-AAB1-24AFEE7C16ED}" v="10" dt="2025-02-28T04:34:50.965"/>
    <p1510:client id="{D8E9AEB0-9A61-41AE-8DF7-95EF970B0CB4}" v="386" dt="2025-02-28T04:55:01.303"/>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0.fntdata"/><Relationship Id="rId68" Type="http://schemas.openxmlformats.org/officeDocument/2006/relationships/font" Target="fonts/font15.fntdata"/><Relationship Id="rId84" Type="http://schemas.openxmlformats.org/officeDocument/2006/relationships/font" Target="fonts/font31.fntdata"/><Relationship Id="rId89" Type="http://schemas.openxmlformats.org/officeDocument/2006/relationships/font" Target="fonts/font36.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font" Target="fonts/font5.fntdata"/><Relationship Id="rId74" Type="http://schemas.openxmlformats.org/officeDocument/2006/relationships/font" Target="fonts/font21.fntdata"/><Relationship Id="rId79" Type="http://schemas.openxmlformats.org/officeDocument/2006/relationships/font" Target="fonts/font26.fntdata"/><Relationship Id="rId5" Type="http://schemas.openxmlformats.org/officeDocument/2006/relationships/slide" Target="slides/slide1.xml"/><Relationship Id="rId90" Type="http://schemas.openxmlformats.org/officeDocument/2006/relationships/font" Target="fonts/font37.fntdata"/><Relationship Id="rId95" Type="http://schemas.microsoft.com/office/2016/11/relationships/changesInfo" Target="changesInfos/changesInfo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9.fntdata"/><Relationship Id="rId80" Type="http://schemas.openxmlformats.org/officeDocument/2006/relationships/font" Target="fonts/font27.fntdata"/><Relationship Id="rId85" Type="http://schemas.openxmlformats.org/officeDocument/2006/relationships/font" Target="fonts/font32.fntdata"/><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font" Target="fonts/font22.fntdata"/><Relationship Id="rId83" Type="http://schemas.openxmlformats.org/officeDocument/2006/relationships/font" Target="fonts/font30.fntdata"/><Relationship Id="rId88" Type="http://schemas.openxmlformats.org/officeDocument/2006/relationships/font" Target="fonts/font35.fntdata"/><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4.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font" Target="fonts/font20.fntdata"/><Relationship Id="rId78" Type="http://schemas.openxmlformats.org/officeDocument/2006/relationships/font" Target="fonts/font25.fntdata"/><Relationship Id="rId81" Type="http://schemas.openxmlformats.org/officeDocument/2006/relationships/font" Target="fonts/font28.fntdata"/><Relationship Id="rId86" Type="http://schemas.openxmlformats.org/officeDocument/2006/relationships/font" Target="fonts/font33.fntdata"/><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2.fntdata"/><Relationship Id="rId76" Type="http://schemas.openxmlformats.org/officeDocument/2006/relationships/font" Target="fonts/font23.fntdata"/><Relationship Id="rId7" Type="http://schemas.openxmlformats.org/officeDocument/2006/relationships/slide" Target="slides/slide3.xml"/><Relationship Id="rId71" Type="http://schemas.openxmlformats.org/officeDocument/2006/relationships/font" Target="fonts/font18.fntdata"/><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3.fntdata"/><Relationship Id="rId87" Type="http://schemas.openxmlformats.org/officeDocument/2006/relationships/font" Target="fonts/font34.fntdata"/><Relationship Id="rId61" Type="http://schemas.openxmlformats.org/officeDocument/2006/relationships/font" Target="fonts/font8.fntdata"/><Relationship Id="rId82" Type="http://schemas.openxmlformats.org/officeDocument/2006/relationships/font" Target="fonts/font29.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font" Target="fonts/font3.fntdata"/><Relationship Id="rId77" Type="http://schemas.openxmlformats.org/officeDocument/2006/relationships/font" Target="fonts/font2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drin Chua" userId="5239635c-3d35-4449-a74c-e3a1b0e689bc" providerId="ADAL" clId="{D8E9AEB0-9A61-41AE-8DF7-95EF970B0CB4}"/>
    <pc:docChg chg="undo redo custSel addSld delSld modSld sldOrd">
      <pc:chgData name="Aldrin Chua" userId="5239635c-3d35-4449-a74c-e3a1b0e689bc" providerId="ADAL" clId="{D8E9AEB0-9A61-41AE-8DF7-95EF970B0CB4}" dt="2025-02-28T04:55:01.303" v="1397" actId="20577"/>
      <pc:docMkLst>
        <pc:docMk/>
      </pc:docMkLst>
      <pc:sldChg chg="modSp mod">
        <pc:chgData name="Aldrin Chua" userId="5239635c-3d35-4449-a74c-e3a1b0e689bc" providerId="ADAL" clId="{D8E9AEB0-9A61-41AE-8DF7-95EF970B0CB4}" dt="2025-02-20T23:05:38.867" v="0" actId="20577"/>
        <pc:sldMkLst>
          <pc:docMk/>
          <pc:sldMk cId="0" sldId="257"/>
        </pc:sldMkLst>
        <pc:spChg chg="mod">
          <ac:chgData name="Aldrin Chua" userId="5239635c-3d35-4449-a74c-e3a1b0e689bc" providerId="ADAL" clId="{D8E9AEB0-9A61-41AE-8DF7-95EF970B0CB4}" dt="2025-02-20T23:05:38.867" v="0" actId="20577"/>
          <ac:spMkLst>
            <pc:docMk/>
            <pc:sldMk cId="0" sldId="257"/>
            <ac:spMk id="3" creationId="{00000000-0000-0000-0000-000000000000}"/>
          </ac:spMkLst>
        </pc:spChg>
      </pc:sldChg>
      <pc:sldChg chg="modTransition modAnim">
        <pc:chgData name="Aldrin Chua" userId="5239635c-3d35-4449-a74c-e3a1b0e689bc" providerId="ADAL" clId="{D8E9AEB0-9A61-41AE-8DF7-95EF970B0CB4}" dt="2025-02-20T23:19:04.828" v="176"/>
        <pc:sldMkLst>
          <pc:docMk/>
          <pc:sldMk cId="725975014" sldId="275"/>
        </pc:sldMkLst>
      </pc:sldChg>
      <pc:sldChg chg="modSp mod">
        <pc:chgData name="Aldrin Chua" userId="5239635c-3d35-4449-a74c-e3a1b0e689bc" providerId="ADAL" clId="{D8E9AEB0-9A61-41AE-8DF7-95EF970B0CB4}" dt="2025-02-28T04:27:29.767" v="1233" actId="20577"/>
        <pc:sldMkLst>
          <pc:docMk/>
          <pc:sldMk cId="3089672899" sldId="276"/>
        </pc:sldMkLst>
        <pc:spChg chg="mod">
          <ac:chgData name="Aldrin Chua" userId="5239635c-3d35-4449-a74c-e3a1b0e689bc" providerId="ADAL" clId="{D8E9AEB0-9A61-41AE-8DF7-95EF970B0CB4}" dt="2025-02-28T04:27:29.767" v="1233" actId="20577"/>
          <ac:spMkLst>
            <pc:docMk/>
            <pc:sldMk cId="3089672899" sldId="276"/>
            <ac:spMk id="17" creationId="{0FFAD8B3-3B06-4C14-B8A1-F874E04D2801}"/>
          </ac:spMkLst>
        </pc:spChg>
      </pc:sldChg>
      <pc:sldChg chg="modSp mod">
        <pc:chgData name="Aldrin Chua" userId="5239635c-3d35-4449-a74c-e3a1b0e689bc" providerId="ADAL" clId="{D8E9AEB0-9A61-41AE-8DF7-95EF970B0CB4}" dt="2025-02-28T04:45:43.701" v="1256" actId="20577"/>
        <pc:sldMkLst>
          <pc:docMk/>
          <pc:sldMk cId="2009625953" sldId="277"/>
        </pc:sldMkLst>
        <pc:spChg chg="mod">
          <ac:chgData name="Aldrin Chua" userId="5239635c-3d35-4449-a74c-e3a1b0e689bc" providerId="ADAL" clId="{D8E9AEB0-9A61-41AE-8DF7-95EF970B0CB4}" dt="2025-02-28T04:45:43.701" v="1256" actId="20577"/>
          <ac:spMkLst>
            <pc:docMk/>
            <pc:sldMk cId="2009625953" sldId="277"/>
            <ac:spMk id="20" creationId="{0DBCB61B-0609-4366-B0DD-6887212495F0}"/>
          </ac:spMkLst>
        </pc:spChg>
      </pc:sldChg>
      <pc:sldChg chg="modSp mod">
        <pc:chgData name="Aldrin Chua" userId="5239635c-3d35-4449-a74c-e3a1b0e689bc" providerId="ADAL" clId="{D8E9AEB0-9A61-41AE-8DF7-95EF970B0CB4}" dt="2025-02-21T00:06:32.291" v="732" actId="5793"/>
        <pc:sldMkLst>
          <pc:docMk/>
          <pc:sldMk cId="1553631084" sldId="278"/>
        </pc:sldMkLst>
        <pc:spChg chg="mod">
          <ac:chgData name="Aldrin Chua" userId="5239635c-3d35-4449-a74c-e3a1b0e689bc" providerId="ADAL" clId="{D8E9AEB0-9A61-41AE-8DF7-95EF970B0CB4}" dt="2025-02-21T00:06:32.291" v="732" actId="5793"/>
          <ac:spMkLst>
            <pc:docMk/>
            <pc:sldMk cId="1553631084" sldId="278"/>
            <ac:spMk id="17" creationId="{0FFAD8B3-3B06-4C14-B8A1-F874E04D2801}"/>
          </ac:spMkLst>
        </pc:spChg>
      </pc:sldChg>
      <pc:sldChg chg="modSp mod">
        <pc:chgData name="Aldrin Chua" userId="5239635c-3d35-4449-a74c-e3a1b0e689bc" providerId="ADAL" clId="{D8E9AEB0-9A61-41AE-8DF7-95EF970B0CB4}" dt="2025-02-28T04:52:17.833" v="1385" actId="20577"/>
        <pc:sldMkLst>
          <pc:docMk/>
          <pc:sldMk cId="3352493542" sldId="279"/>
        </pc:sldMkLst>
        <pc:spChg chg="mod">
          <ac:chgData name="Aldrin Chua" userId="5239635c-3d35-4449-a74c-e3a1b0e689bc" providerId="ADAL" clId="{D8E9AEB0-9A61-41AE-8DF7-95EF970B0CB4}" dt="2025-02-28T04:52:17.833" v="1385" actId="20577"/>
          <ac:spMkLst>
            <pc:docMk/>
            <pc:sldMk cId="3352493542" sldId="279"/>
            <ac:spMk id="17" creationId="{0FFAD8B3-3B06-4C14-B8A1-F874E04D2801}"/>
          </ac:spMkLst>
        </pc:spChg>
      </pc:sldChg>
      <pc:sldChg chg="addSp delSp modSp mod">
        <pc:chgData name="Aldrin Chua" userId="5239635c-3d35-4449-a74c-e3a1b0e689bc" providerId="ADAL" clId="{D8E9AEB0-9A61-41AE-8DF7-95EF970B0CB4}" dt="2025-02-28T04:02:39.103" v="1149" actId="1076"/>
        <pc:sldMkLst>
          <pc:docMk/>
          <pc:sldMk cId="3733421894" sldId="280"/>
        </pc:sldMkLst>
        <pc:spChg chg="mod">
          <ac:chgData name="Aldrin Chua" userId="5239635c-3d35-4449-a74c-e3a1b0e689bc" providerId="ADAL" clId="{D8E9AEB0-9A61-41AE-8DF7-95EF970B0CB4}" dt="2025-02-21T00:02:57.024" v="639" actId="1076"/>
          <ac:spMkLst>
            <pc:docMk/>
            <pc:sldMk cId="3733421894" sldId="280"/>
            <ac:spMk id="5" creationId="{D3E70D5A-2A2B-F073-49E9-2CCAAA54CAD3}"/>
          </ac:spMkLst>
        </pc:spChg>
        <pc:spChg chg="mod">
          <ac:chgData name="Aldrin Chua" userId="5239635c-3d35-4449-a74c-e3a1b0e689bc" providerId="ADAL" clId="{D8E9AEB0-9A61-41AE-8DF7-95EF970B0CB4}" dt="2025-02-28T04:00:37.921" v="1146" actId="20577"/>
          <ac:spMkLst>
            <pc:docMk/>
            <pc:sldMk cId="3733421894" sldId="280"/>
            <ac:spMk id="17" creationId="{0FFAD8B3-3B06-4C14-B8A1-F874E04D2801}"/>
          </ac:spMkLst>
        </pc:spChg>
        <pc:picChg chg="add mod">
          <ac:chgData name="Aldrin Chua" userId="5239635c-3d35-4449-a74c-e3a1b0e689bc" providerId="ADAL" clId="{D8E9AEB0-9A61-41AE-8DF7-95EF970B0CB4}" dt="2025-02-28T04:02:39.103" v="1149" actId="1076"/>
          <ac:picMkLst>
            <pc:docMk/>
            <pc:sldMk cId="3733421894" sldId="280"/>
            <ac:picMk id="4" creationId="{1E4C625C-09DE-F496-3020-39A09BCAE94F}"/>
          </ac:picMkLst>
        </pc:picChg>
        <pc:picChg chg="del">
          <ac:chgData name="Aldrin Chua" userId="5239635c-3d35-4449-a74c-e3a1b0e689bc" providerId="ADAL" clId="{D8E9AEB0-9A61-41AE-8DF7-95EF970B0CB4}" dt="2025-02-28T04:02:31.418" v="1147" actId="478"/>
          <ac:picMkLst>
            <pc:docMk/>
            <pc:sldMk cId="3733421894" sldId="280"/>
            <ac:picMk id="18" creationId="{9AD85875-37CF-4FEB-8BF3-F1B7B3475A7E}"/>
          </ac:picMkLst>
        </pc:picChg>
      </pc:sldChg>
      <pc:sldChg chg="modSp mod">
        <pc:chgData name="Aldrin Chua" userId="5239635c-3d35-4449-a74c-e3a1b0e689bc" providerId="ADAL" clId="{D8E9AEB0-9A61-41AE-8DF7-95EF970B0CB4}" dt="2025-02-28T04:49:58.855" v="1377" actId="20577"/>
        <pc:sldMkLst>
          <pc:docMk/>
          <pc:sldMk cId="2988698166" sldId="281"/>
        </pc:sldMkLst>
        <pc:spChg chg="mod">
          <ac:chgData name="Aldrin Chua" userId="5239635c-3d35-4449-a74c-e3a1b0e689bc" providerId="ADAL" clId="{D8E9AEB0-9A61-41AE-8DF7-95EF970B0CB4}" dt="2025-02-28T04:49:58.855" v="1377" actId="20577"/>
          <ac:spMkLst>
            <pc:docMk/>
            <pc:sldMk cId="2988698166" sldId="281"/>
            <ac:spMk id="17" creationId="{0FFAD8B3-3B06-4C14-B8A1-F874E04D2801}"/>
          </ac:spMkLst>
        </pc:spChg>
      </pc:sldChg>
      <pc:sldChg chg="modSp mod">
        <pc:chgData name="Aldrin Chua" userId="5239635c-3d35-4449-a74c-e3a1b0e689bc" providerId="ADAL" clId="{D8E9AEB0-9A61-41AE-8DF7-95EF970B0CB4}" dt="2025-02-20T23:48:55.128" v="558"/>
        <pc:sldMkLst>
          <pc:docMk/>
          <pc:sldMk cId="2763159321" sldId="332"/>
        </pc:sldMkLst>
      </pc:sldChg>
      <pc:sldChg chg="addSp delSp modSp mod">
        <pc:chgData name="Aldrin Chua" userId="5239635c-3d35-4449-a74c-e3a1b0e689bc" providerId="ADAL" clId="{D8E9AEB0-9A61-41AE-8DF7-95EF970B0CB4}" dt="2025-02-25T05:14:44.386" v="1094" actId="1076"/>
        <pc:sldMkLst>
          <pc:docMk/>
          <pc:sldMk cId="214469326" sldId="337"/>
        </pc:sldMkLst>
        <pc:spChg chg="mod">
          <ac:chgData name="Aldrin Chua" userId="5239635c-3d35-4449-a74c-e3a1b0e689bc" providerId="ADAL" clId="{D8E9AEB0-9A61-41AE-8DF7-95EF970B0CB4}" dt="2025-02-21T00:13:03.562" v="933" actId="1076"/>
          <ac:spMkLst>
            <pc:docMk/>
            <pc:sldMk cId="214469326" sldId="337"/>
            <ac:spMk id="5" creationId="{D3E70D5A-2A2B-F073-49E9-2CCAAA54CAD3}"/>
          </ac:spMkLst>
        </pc:spChg>
        <pc:picChg chg="add mod">
          <ac:chgData name="Aldrin Chua" userId="5239635c-3d35-4449-a74c-e3a1b0e689bc" providerId="ADAL" clId="{D8E9AEB0-9A61-41AE-8DF7-95EF970B0CB4}" dt="2025-02-25T05:14:44.386" v="1094" actId="1076"/>
          <ac:picMkLst>
            <pc:docMk/>
            <pc:sldMk cId="214469326" sldId="337"/>
            <ac:picMk id="4" creationId="{FDC21EE2-F229-7835-3E2E-5DEF274BEBD7}"/>
          </ac:picMkLst>
        </pc:picChg>
      </pc:sldChg>
      <pc:sldChg chg="modSp mod modAnim">
        <pc:chgData name="Aldrin Chua" userId="5239635c-3d35-4449-a74c-e3a1b0e689bc" providerId="ADAL" clId="{D8E9AEB0-9A61-41AE-8DF7-95EF970B0CB4}" dt="2025-02-28T04:55:01.303" v="1397" actId="20577"/>
        <pc:sldMkLst>
          <pc:docMk/>
          <pc:sldMk cId="1394243265" sldId="338"/>
        </pc:sldMkLst>
        <pc:spChg chg="mod">
          <ac:chgData name="Aldrin Chua" userId="5239635c-3d35-4449-a74c-e3a1b0e689bc" providerId="ADAL" clId="{D8E9AEB0-9A61-41AE-8DF7-95EF970B0CB4}" dt="2025-02-21T00:09:28.028" v="819" actId="1076"/>
          <ac:spMkLst>
            <pc:docMk/>
            <pc:sldMk cId="1394243265" sldId="338"/>
            <ac:spMk id="5" creationId="{09D977F9-1074-05EC-A26A-497B987C6D5F}"/>
          </ac:spMkLst>
        </pc:spChg>
        <pc:spChg chg="mod">
          <ac:chgData name="Aldrin Chua" userId="5239635c-3d35-4449-a74c-e3a1b0e689bc" providerId="ADAL" clId="{D8E9AEB0-9A61-41AE-8DF7-95EF970B0CB4}" dt="2025-02-28T04:55:01.303" v="1397" actId="20577"/>
          <ac:spMkLst>
            <pc:docMk/>
            <pc:sldMk cId="1394243265" sldId="338"/>
            <ac:spMk id="28" creationId="{93352F63-B736-CF49-3ECC-54D1B2ACDE85}"/>
          </ac:spMkLst>
        </pc:spChg>
      </pc:sldChg>
      <pc:sldChg chg="modSp mod">
        <pc:chgData name="Aldrin Chua" userId="5239635c-3d35-4449-a74c-e3a1b0e689bc" providerId="ADAL" clId="{D8E9AEB0-9A61-41AE-8DF7-95EF970B0CB4}" dt="2025-02-28T04:10:06.036" v="1179"/>
        <pc:sldMkLst>
          <pc:docMk/>
          <pc:sldMk cId="1293492652" sldId="339"/>
        </pc:sldMkLst>
        <pc:spChg chg="mod">
          <ac:chgData name="Aldrin Chua" userId="5239635c-3d35-4449-a74c-e3a1b0e689bc" providerId="ADAL" clId="{D8E9AEB0-9A61-41AE-8DF7-95EF970B0CB4}" dt="2025-02-20T23:13:42.450" v="128" actId="255"/>
          <ac:spMkLst>
            <pc:docMk/>
            <pc:sldMk cId="1293492652" sldId="339"/>
            <ac:spMk id="9" creationId="{408DAA8B-6052-354F-D23E-CDB10D4832CF}"/>
          </ac:spMkLst>
        </pc:spChg>
        <pc:graphicFrameChg chg="mod modGraphic">
          <ac:chgData name="Aldrin Chua" userId="5239635c-3d35-4449-a74c-e3a1b0e689bc" providerId="ADAL" clId="{D8E9AEB0-9A61-41AE-8DF7-95EF970B0CB4}" dt="2025-02-28T04:10:06.036" v="1179"/>
          <ac:graphicFrameMkLst>
            <pc:docMk/>
            <pc:sldMk cId="1293492652" sldId="339"/>
            <ac:graphicFrameMk id="17" creationId="{CF528643-7B38-C05B-F04C-F465CEBEBE1A}"/>
          </ac:graphicFrameMkLst>
        </pc:graphicFrameChg>
      </pc:sldChg>
      <pc:sldChg chg="addSp modSp mod modAnim">
        <pc:chgData name="Aldrin Chua" userId="5239635c-3d35-4449-a74c-e3a1b0e689bc" providerId="ADAL" clId="{D8E9AEB0-9A61-41AE-8DF7-95EF970B0CB4}" dt="2025-02-21T00:11:46.920" v="924"/>
        <pc:sldMkLst>
          <pc:docMk/>
          <pc:sldMk cId="3992664706" sldId="340"/>
        </pc:sldMkLst>
        <pc:spChg chg="mod">
          <ac:chgData name="Aldrin Chua" userId="5239635c-3d35-4449-a74c-e3a1b0e689bc" providerId="ADAL" clId="{D8E9AEB0-9A61-41AE-8DF7-95EF970B0CB4}" dt="2025-02-21T00:10:02.500" v="825" actId="20577"/>
          <ac:spMkLst>
            <pc:docMk/>
            <pc:sldMk cId="3992664706" sldId="340"/>
            <ac:spMk id="16" creationId="{23046CBB-3130-BC8C-E88B-FE3A2655C3C5}"/>
          </ac:spMkLst>
        </pc:spChg>
        <pc:spChg chg="mod">
          <ac:chgData name="Aldrin Chua" userId="5239635c-3d35-4449-a74c-e3a1b0e689bc" providerId="ADAL" clId="{D8E9AEB0-9A61-41AE-8DF7-95EF970B0CB4}" dt="2025-02-21T00:10:17.709" v="838" actId="20577"/>
          <ac:spMkLst>
            <pc:docMk/>
            <pc:sldMk cId="3992664706" sldId="340"/>
            <ac:spMk id="19" creationId="{7A875EFD-A3B8-94A5-A673-43EDDC4C0025}"/>
          </ac:spMkLst>
        </pc:spChg>
        <pc:spChg chg="add mod">
          <ac:chgData name="Aldrin Chua" userId="5239635c-3d35-4449-a74c-e3a1b0e689bc" providerId="ADAL" clId="{D8E9AEB0-9A61-41AE-8DF7-95EF970B0CB4}" dt="2025-02-21T00:11:38.068" v="922" actId="313"/>
          <ac:spMkLst>
            <pc:docMk/>
            <pc:sldMk cId="3992664706" sldId="340"/>
            <ac:spMk id="26" creationId="{8DA090D3-D502-75B2-3B90-A8FE6DE2FBF2}"/>
          </ac:spMkLst>
        </pc:spChg>
      </pc:sldChg>
      <pc:sldChg chg="modSp mod modAnim">
        <pc:chgData name="Aldrin Chua" userId="5239635c-3d35-4449-a74c-e3a1b0e689bc" providerId="ADAL" clId="{D8E9AEB0-9A61-41AE-8DF7-95EF970B0CB4}" dt="2025-02-28T04:47:54.323" v="1373" actId="20577"/>
        <pc:sldMkLst>
          <pc:docMk/>
          <pc:sldMk cId="3385983894" sldId="341"/>
        </pc:sldMkLst>
        <pc:spChg chg="mod">
          <ac:chgData name="Aldrin Chua" userId="5239635c-3d35-4449-a74c-e3a1b0e689bc" providerId="ADAL" clId="{D8E9AEB0-9A61-41AE-8DF7-95EF970B0CB4}" dt="2025-02-21T00:12:25.857" v="930" actId="1076"/>
          <ac:spMkLst>
            <pc:docMk/>
            <pc:sldMk cId="3385983894" sldId="341"/>
            <ac:spMk id="2" creationId="{D4C6FA33-8BCF-FAE6-09D4-6AAC6B41B4FF}"/>
          </ac:spMkLst>
        </pc:spChg>
        <pc:spChg chg="mod">
          <ac:chgData name="Aldrin Chua" userId="5239635c-3d35-4449-a74c-e3a1b0e689bc" providerId="ADAL" clId="{D8E9AEB0-9A61-41AE-8DF7-95EF970B0CB4}" dt="2025-02-28T04:47:54.323" v="1373" actId="20577"/>
          <ac:spMkLst>
            <pc:docMk/>
            <pc:sldMk cId="3385983894" sldId="341"/>
            <ac:spMk id="9" creationId="{046B7D70-9464-23DD-592E-00F4048ABFA6}"/>
          </ac:spMkLst>
        </pc:spChg>
        <pc:spChg chg="mod">
          <ac:chgData name="Aldrin Chua" userId="5239635c-3d35-4449-a74c-e3a1b0e689bc" providerId="ADAL" clId="{D8E9AEB0-9A61-41AE-8DF7-95EF970B0CB4}" dt="2025-02-21T00:13:47.133" v="951" actId="20577"/>
          <ac:spMkLst>
            <pc:docMk/>
            <pc:sldMk cId="3385983894" sldId="341"/>
            <ac:spMk id="18" creationId="{BFFB0AB6-28EB-793E-096C-9A3E8CD31354}"/>
          </ac:spMkLst>
        </pc:spChg>
        <pc:grpChg chg="mod">
          <ac:chgData name="Aldrin Chua" userId="5239635c-3d35-4449-a74c-e3a1b0e689bc" providerId="ADAL" clId="{D8E9AEB0-9A61-41AE-8DF7-95EF970B0CB4}" dt="2025-02-21T00:12:01.790" v="925" actId="14100"/>
          <ac:grpSpMkLst>
            <pc:docMk/>
            <pc:sldMk cId="3385983894" sldId="341"/>
            <ac:grpSpMk id="6" creationId="{9B839C04-ACC1-D0F8-2997-14AEB4A461CB}"/>
          </ac:grpSpMkLst>
        </pc:grpChg>
      </pc:sldChg>
      <pc:sldChg chg="del">
        <pc:chgData name="Aldrin Chua" userId="5239635c-3d35-4449-a74c-e3a1b0e689bc" providerId="ADAL" clId="{D8E9AEB0-9A61-41AE-8DF7-95EF970B0CB4}" dt="2025-02-20T23:08:09.349" v="7" actId="47"/>
        <pc:sldMkLst>
          <pc:docMk/>
          <pc:sldMk cId="2644057616" sldId="342"/>
        </pc:sldMkLst>
      </pc:sldChg>
      <pc:sldChg chg="del">
        <pc:chgData name="Aldrin Chua" userId="5239635c-3d35-4449-a74c-e3a1b0e689bc" providerId="ADAL" clId="{D8E9AEB0-9A61-41AE-8DF7-95EF970B0CB4}" dt="2025-02-20T23:08:09.349" v="7" actId="47"/>
        <pc:sldMkLst>
          <pc:docMk/>
          <pc:sldMk cId="2148917220" sldId="343"/>
        </pc:sldMkLst>
      </pc:sldChg>
      <pc:sldChg chg="del">
        <pc:chgData name="Aldrin Chua" userId="5239635c-3d35-4449-a74c-e3a1b0e689bc" providerId="ADAL" clId="{D8E9AEB0-9A61-41AE-8DF7-95EF970B0CB4}" dt="2025-02-20T23:08:09.349" v="7" actId="47"/>
        <pc:sldMkLst>
          <pc:docMk/>
          <pc:sldMk cId="1194671650" sldId="344"/>
        </pc:sldMkLst>
      </pc:sldChg>
      <pc:sldChg chg="del">
        <pc:chgData name="Aldrin Chua" userId="5239635c-3d35-4449-a74c-e3a1b0e689bc" providerId="ADAL" clId="{D8E9AEB0-9A61-41AE-8DF7-95EF970B0CB4}" dt="2025-02-20T23:09:45.484" v="24" actId="47"/>
        <pc:sldMkLst>
          <pc:docMk/>
          <pc:sldMk cId="4021070561" sldId="345"/>
        </pc:sldMkLst>
      </pc:sldChg>
      <pc:sldChg chg="del">
        <pc:chgData name="Aldrin Chua" userId="5239635c-3d35-4449-a74c-e3a1b0e689bc" providerId="ADAL" clId="{D8E9AEB0-9A61-41AE-8DF7-95EF970B0CB4}" dt="2025-02-20T23:11:50.130" v="31" actId="47"/>
        <pc:sldMkLst>
          <pc:docMk/>
          <pc:sldMk cId="386366171" sldId="346"/>
        </pc:sldMkLst>
      </pc:sldChg>
      <pc:sldChg chg="del">
        <pc:chgData name="Aldrin Chua" userId="5239635c-3d35-4449-a74c-e3a1b0e689bc" providerId="ADAL" clId="{D8E9AEB0-9A61-41AE-8DF7-95EF970B0CB4}" dt="2025-02-20T23:11:50.130" v="31" actId="47"/>
        <pc:sldMkLst>
          <pc:docMk/>
          <pc:sldMk cId="4095623760" sldId="347"/>
        </pc:sldMkLst>
      </pc:sldChg>
      <pc:sldChg chg="del">
        <pc:chgData name="Aldrin Chua" userId="5239635c-3d35-4449-a74c-e3a1b0e689bc" providerId="ADAL" clId="{D8E9AEB0-9A61-41AE-8DF7-95EF970B0CB4}" dt="2025-02-20T23:11:50.130" v="31" actId="47"/>
        <pc:sldMkLst>
          <pc:docMk/>
          <pc:sldMk cId="1199461245" sldId="348"/>
        </pc:sldMkLst>
      </pc:sldChg>
      <pc:sldChg chg="del">
        <pc:chgData name="Aldrin Chua" userId="5239635c-3d35-4449-a74c-e3a1b0e689bc" providerId="ADAL" clId="{D8E9AEB0-9A61-41AE-8DF7-95EF970B0CB4}" dt="2025-02-20T23:11:50.130" v="31" actId="47"/>
        <pc:sldMkLst>
          <pc:docMk/>
          <pc:sldMk cId="3088158609" sldId="349"/>
        </pc:sldMkLst>
      </pc:sldChg>
      <pc:sldChg chg="modSp add mod">
        <pc:chgData name="Aldrin Chua" userId="5239635c-3d35-4449-a74c-e3a1b0e689bc" providerId="ADAL" clId="{D8E9AEB0-9A61-41AE-8DF7-95EF970B0CB4}" dt="2025-02-28T04:18:44.702" v="1184"/>
        <pc:sldMkLst>
          <pc:docMk/>
          <pc:sldMk cId="611055051" sldId="351"/>
        </pc:sldMkLst>
        <pc:spChg chg="mod">
          <ac:chgData name="Aldrin Chua" userId="5239635c-3d35-4449-a74c-e3a1b0e689bc" providerId="ADAL" clId="{D8E9AEB0-9A61-41AE-8DF7-95EF970B0CB4}" dt="2025-02-20T23:13:28.314" v="127" actId="2711"/>
          <ac:spMkLst>
            <pc:docMk/>
            <pc:sldMk cId="611055051" sldId="351"/>
            <ac:spMk id="9" creationId="{DD989388-A50B-C0FE-FC60-1C18D28CD64E}"/>
          </ac:spMkLst>
        </pc:spChg>
        <pc:graphicFrameChg chg="mod modGraphic">
          <ac:chgData name="Aldrin Chua" userId="5239635c-3d35-4449-a74c-e3a1b0e689bc" providerId="ADAL" clId="{D8E9AEB0-9A61-41AE-8DF7-95EF970B0CB4}" dt="2025-02-28T04:18:44.702" v="1184"/>
          <ac:graphicFrameMkLst>
            <pc:docMk/>
            <pc:sldMk cId="611055051" sldId="351"/>
            <ac:graphicFrameMk id="17" creationId="{62A65203-8833-4AFD-E600-941980805250}"/>
          </ac:graphicFrameMkLst>
        </pc:graphicFrameChg>
      </pc:sldChg>
      <pc:sldChg chg="modSp add mod">
        <pc:chgData name="Aldrin Chua" userId="5239635c-3d35-4449-a74c-e3a1b0e689bc" providerId="ADAL" clId="{D8E9AEB0-9A61-41AE-8DF7-95EF970B0CB4}" dt="2025-02-28T04:08:25.465" v="1170" actId="113"/>
        <pc:sldMkLst>
          <pc:docMk/>
          <pc:sldMk cId="2997775808" sldId="352"/>
        </pc:sldMkLst>
        <pc:spChg chg="mod">
          <ac:chgData name="Aldrin Chua" userId="5239635c-3d35-4449-a74c-e3a1b0e689bc" providerId="ADAL" clId="{D8E9AEB0-9A61-41AE-8DF7-95EF970B0CB4}" dt="2025-02-20T23:12:29.169" v="56" actId="14100"/>
          <ac:spMkLst>
            <pc:docMk/>
            <pc:sldMk cId="2997775808" sldId="352"/>
            <ac:spMk id="9" creationId="{CC43B718-A54B-EA72-7F0F-3D7420D7247D}"/>
          </ac:spMkLst>
        </pc:spChg>
        <pc:graphicFrameChg chg="mod modGraphic">
          <ac:chgData name="Aldrin Chua" userId="5239635c-3d35-4449-a74c-e3a1b0e689bc" providerId="ADAL" clId="{D8E9AEB0-9A61-41AE-8DF7-95EF970B0CB4}" dt="2025-02-28T04:08:25.465" v="1170" actId="113"/>
          <ac:graphicFrameMkLst>
            <pc:docMk/>
            <pc:sldMk cId="2997775808" sldId="352"/>
            <ac:graphicFrameMk id="17" creationId="{23C37493-01CA-428D-C57F-72FB1D33EFA5}"/>
          </ac:graphicFrameMkLst>
        </pc:graphicFrameChg>
      </pc:sldChg>
      <pc:sldChg chg="modSp add mod">
        <pc:chgData name="Aldrin Chua" userId="5239635c-3d35-4449-a74c-e3a1b0e689bc" providerId="ADAL" clId="{D8E9AEB0-9A61-41AE-8DF7-95EF970B0CB4}" dt="2025-02-28T04:09:46.126" v="1178" actId="108"/>
        <pc:sldMkLst>
          <pc:docMk/>
          <pc:sldMk cId="152751274" sldId="353"/>
        </pc:sldMkLst>
        <pc:spChg chg="mod">
          <ac:chgData name="Aldrin Chua" userId="5239635c-3d35-4449-a74c-e3a1b0e689bc" providerId="ADAL" clId="{D8E9AEB0-9A61-41AE-8DF7-95EF970B0CB4}" dt="2025-02-25T05:01:36.300" v="999" actId="14100"/>
          <ac:spMkLst>
            <pc:docMk/>
            <pc:sldMk cId="152751274" sldId="353"/>
            <ac:spMk id="9" creationId="{582A768D-9706-DA10-0B50-2F7E84608BDA}"/>
          </ac:spMkLst>
        </pc:spChg>
        <pc:graphicFrameChg chg="mod modGraphic">
          <ac:chgData name="Aldrin Chua" userId="5239635c-3d35-4449-a74c-e3a1b0e689bc" providerId="ADAL" clId="{D8E9AEB0-9A61-41AE-8DF7-95EF970B0CB4}" dt="2025-02-28T04:09:46.126" v="1178" actId="108"/>
          <ac:graphicFrameMkLst>
            <pc:docMk/>
            <pc:sldMk cId="152751274" sldId="353"/>
            <ac:graphicFrameMk id="17" creationId="{1088F679-A410-D3A6-111D-63190B2A7DC5}"/>
          </ac:graphicFrameMkLst>
        </pc:graphicFrameChg>
      </pc:sldChg>
      <pc:sldChg chg="modSp add mod">
        <pc:chgData name="Aldrin Chua" userId="5239635c-3d35-4449-a74c-e3a1b0e689bc" providerId="ADAL" clId="{D8E9AEB0-9A61-41AE-8DF7-95EF970B0CB4}" dt="2025-02-28T04:19:25.356" v="1188"/>
        <pc:sldMkLst>
          <pc:docMk/>
          <pc:sldMk cId="3523929021" sldId="354"/>
        </pc:sldMkLst>
        <pc:spChg chg="mod">
          <ac:chgData name="Aldrin Chua" userId="5239635c-3d35-4449-a74c-e3a1b0e689bc" providerId="ADAL" clId="{D8E9AEB0-9A61-41AE-8DF7-95EF970B0CB4}" dt="2025-02-20T23:12:07.575" v="37" actId="20577"/>
          <ac:spMkLst>
            <pc:docMk/>
            <pc:sldMk cId="3523929021" sldId="354"/>
            <ac:spMk id="5" creationId="{78A376B1-C04A-C9A2-BD13-0DA7A2BAE7A7}"/>
          </ac:spMkLst>
        </pc:spChg>
        <pc:spChg chg="mod">
          <ac:chgData name="Aldrin Chua" userId="5239635c-3d35-4449-a74c-e3a1b0e689bc" providerId="ADAL" clId="{D8E9AEB0-9A61-41AE-8DF7-95EF970B0CB4}" dt="2025-02-25T05:00:15.388" v="956" actId="14100"/>
          <ac:spMkLst>
            <pc:docMk/>
            <pc:sldMk cId="3523929021" sldId="354"/>
            <ac:spMk id="9" creationId="{70F2D82E-C8C6-73A3-8CBB-276BB039B313}"/>
          </ac:spMkLst>
        </pc:spChg>
        <pc:graphicFrameChg chg="mod modGraphic">
          <ac:chgData name="Aldrin Chua" userId="5239635c-3d35-4449-a74c-e3a1b0e689bc" providerId="ADAL" clId="{D8E9AEB0-9A61-41AE-8DF7-95EF970B0CB4}" dt="2025-02-28T04:19:25.356" v="1188"/>
          <ac:graphicFrameMkLst>
            <pc:docMk/>
            <pc:sldMk cId="3523929021" sldId="354"/>
            <ac:graphicFrameMk id="17" creationId="{4AED6333-16AA-86C4-469F-0670B95E7A33}"/>
          </ac:graphicFrameMkLst>
        </pc:graphicFrameChg>
      </pc:sldChg>
      <pc:sldChg chg="modSp add mod">
        <pc:chgData name="Aldrin Chua" userId="5239635c-3d35-4449-a74c-e3a1b0e689bc" providerId="ADAL" clId="{D8E9AEB0-9A61-41AE-8DF7-95EF970B0CB4}" dt="2025-02-28T04:20:09.937" v="1192"/>
        <pc:sldMkLst>
          <pc:docMk/>
          <pc:sldMk cId="2246882702" sldId="355"/>
        </pc:sldMkLst>
        <pc:spChg chg="mod">
          <ac:chgData name="Aldrin Chua" userId="5239635c-3d35-4449-a74c-e3a1b0e689bc" providerId="ADAL" clId="{D8E9AEB0-9A61-41AE-8DF7-95EF970B0CB4}" dt="2025-02-25T05:00:31.467" v="965" actId="20577"/>
          <ac:spMkLst>
            <pc:docMk/>
            <pc:sldMk cId="2246882702" sldId="355"/>
            <ac:spMk id="9" creationId="{03E6E47D-21C2-6F5D-D084-CD3C3F861D00}"/>
          </ac:spMkLst>
        </pc:spChg>
        <pc:graphicFrameChg chg="mod modGraphic">
          <ac:chgData name="Aldrin Chua" userId="5239635c-3d35-4449-a74c-e3a1b0e689bc" providerId="ADAL" clId="{D8E9AEB0-9A61-41AE-8DF7-95EF970B0CB4}" dt="2025-02-28T04:20:09.937" v="1192"/>
          <ac:graphicFrameMkLst>
            <pc:docMk/>
            <pc:sldMk cId="2246882702" sldId="355"/>
            <ac:graphicFrameMk id="17" creationId="{C869BA7C-14CD-3269-89FE-D3F13027271E}"/>
          </ac:graphicFrameMkLst>
        </pc:graphicFrameChg>
      </pc:sldChg>
      <pc:sldChg chg="modSp add mod">
        <pc:chgData name="Aldrin Chua" userId="5239635c-3d35-4449-a74c-e3a1b0e689bc" providerId="ADAL" clId="{D8E9AEB0-9A61-41AE-8DF7-95EF970B0CB4}" dt="2025-02-28T04:20:13.085" v="1193" actId="108"/>
        <pc:sldMkLst>
          <pc:docMk/>
          <pc:sldMk cId="70067005" sldId="356"/>
        </pc:sldMkLst>
        <pc:spChg chg="mod">
          <ac:chgData name="Aldrin Chua" userId="5239635c-3d35-4449-a74c-e3a1b0e689bc" providerId="ADAL" clId="{D8E9AEB0-9A61-41AE-8DF7-95EF970B0CB4}" dt="2025-02-25T05:00:51.268" v="988" actId="14100"/>
          <ac:spMkLst>
            <pc:docMk/>
            <pc:sldMk cId="70067005" sldId="356"/>
            <ac:spMk id="9" creationId="{F57AF438-3AE9-CE22-0A95-3B714B2E1CC0}"/>
          </ac:spMkLst>
        </pc:spChg>
        <pc:graphicFrameChg chg="mod modGraphic">
          <ac:chgData name="Aldrin Chua" userId="5239635c-3d35-4449-a74c-e3a1b0e689bc" providerId="ADAL" clId="{D8E9AEB0-9A61-41AE-8DF7-95EF970B0CB4}" dt="2025-02-28T04:20:13.085" v="1193" actId="108"/>
          <ac:graphicFrameMkLst>
            <pc:docMk/>
            <pc:sldMk cId="70067005" sldId="356"/>
            <ac:graphicFrameMk id="17" creationId="{5E4C8F2A-1475-7E76-5E4D-1C039E021765}"/>
          </ac:graphicFrameMkLst>
        </pc:graphicFrameChg>
      </pc:sldChg>
      <pc:sldChg chg="modSp add del mod">
        <pc:chgData name="Aldrin Chua" userId="5239635c-3d35-4449-a74c-e3a1b0e689bc" providerId="ADAL" clId="{D8E9AEB0-9A61-41AE-8DF7-95EF970B0CB4}" dt="2025-02-28T04:21:37.751" v="1203" actId="108"/>
        <pc:sldMkLst>
          <pc:docMk/>
          <pc:sldMk cId="2052802406" sldId="357"/>
        </pc:sldMkLst>
        <pc:spChg chg="mod">
          <ac:chgData name="Aldrin Chua" userId="5239635c-3d35-4449-a74c-e3a1b0e689bc" providerId="ADAL" clId="{D8E9AEB0-9A61-41AE-8DF7-95EF970B0CB4}" dt="2025-02-25T05:01:15.014" v="992" actId="14100"/>
          <ac:spMkLst>
            <pc:docMk/>
            <pc:sldMk cId="2052802406" sldId="357"/>
            <ac:spMk id="9" creationId="{9205536C-FD24-18D0-3C1D-55B0391A983E}"/>
          </ac:spMkLst>
        </pc:spChg>
        <pc:graphicFrameChg chg="mod modGraphic">
          <ac:chgData name="Aldrin Chua" userId="5239635c-3d35-4449-a74c-e3a1b0e689bc" providerId="ADAL" clId="{D8E9AEB0-9A61-41AE-8DF7-95EF970B0CB4}" dt="2025-02-28T04:21:37.751" v="1203" actId="108"/>
          <ac:graphicFrameMkLst>
            <pc:docMk/>
            <pc:sldMk cId="2052802406" sldId="357"/>
            <ac:graphicFrameMk id="17" creationId="{7CA6D1A8-84DF-0EA0-F88A-D823F6FD7663}"/>
          </ac:graphicFrameMkLst>
        </pc:graphicFrameChg>
      </pc:sldChg>
      <pc:sldChg chg="modSp add mod">
        <pc:chgData name="Aldrin Chua" userId="5239635c-3d35-4449-a74c-e3a1b0e689bc" providerId="ADAL" clId="{D8E9AEB0-9A61-41AE-8DF7-95EF970B0CB4}" dt="2025-02-25T05:30:16.081" v="1133" actId="113"/>
        <pc:sldMkLst>
          <pc:docMk/>
          <pc:sldMk cId="3883365930" sldId="361"/>
        </pc:sldMkLst>
      </pc:sldChg>
      <pc:sldChg chg="modSp add mod">
        <pc:chgData name="Aldrin Chua" userId="5239635c-3d35-4449-a74c-e3a1b0e689bc" providerId="ADAL" clId="{D8E9AEB0-9A61-41AE-8DF7-95EF970B0CB4}" dt="2025-02-21T00:02:06.161" v="596" actId="1035"/>
        <pc:sldMkLst>
          <pc:docMk/>
          <pc:sldMk cId="3943106285" sldId="362"/>
        </pc:sldMkLst>
        <pc:spChg chg="mod">
          <ac:chgData name="Aldrin Chua" userId="5239635c-3d35-4449-a74c-e3a1b0e689bc" providerId="ADAL" clId="{D8E9AEB0-9A61-41AE-8DF7-95EF970B0CB4}" dt="2025-02-21T00:02:06.161" v="596" actId="1035"/>
          <ac:spMkLst>
            <pc:docMk/>
            <pc:sldMk cId="3943106285" sldId="362"/>
            <ac:spMk id="5" creationId="{64D417FD-A79D-DE12-0456-9F4405558B3A}"/>
          </ac:spMkLst>
        </pc:spChg>
        <pc:spChg chg="mod">
          <ac:chgData name="Aldrin Chua" userId="5239635c-3d35-4449-a74c-e3a1b0e689bc" providerId="ADAL" clId="{D8E9AEB0-9A61-41AE-8DF7-95EF970B0CB4}" dt="2025-02-21T00:01:52.453" v="585" actId="11"/>
          <ac:spMkLst>
            <pc:docMk/>
            <pc:sldMk cId="3943106285" sldId="362"/>
            <ac:spMk id="6" creationId="{E6C7738B-07E0-EF27-26A1-0D708E5A5DAE}"/>
          </ac:spMkLst>
        </pc:spChg>
      </pc:sldChg>
      <pc:sldChg chg="addSp delSp modSp add mod">
        <pc:chgData name="Aldrin Chua" userId="5239635c-3d35-4449-a74c-e3a1b0e689bc" providerId="ADAL" clId="{D8E9AEB0-9A61-41AE-8DF7-95EF970B0CB4}" dt="2025-02-25T05:13:24.157" v="1087" actId="12"/>
        <pc:sldMkLst>
          <pc:docMk/>
          <pc:sldMk cId="1220820088" sldId="375"/>
        </pc:sldMkLst>
        <pc:spChg chg="mod">
          <ac:chgData name="Aldrin Chua" userId="5239635c-3d35-4449-a74c-e3a1b0e689bc" providerId="ADAL" clId="{D8E9AEB0-9A61-41AE-8DF7-95EF970B0CB4}" dt="2025-02-25T05:02:44.277" v="1020" actId="1076"/>
          <ac:spMkLst>
            <pc:docMk/>
            <pc:sldMk cId="1220820088" sldId="375"/>
            <ac:spMk id="5" creationId="{68E85925-C4CF-DC5F-CCA9-C2322422E2DC}"/>
          </ac:spMkLst>
        </pc:spChg>
        <pc:spChg chg="mod">
          <ac:chgData name="Aldrin Chua" userId="5239635c-3d35-4449-a74c-e3a1b0e689bc" providerId="ADAL" clId="{D8E9AEB0-9A61-41AE-8DF7-95EF970B0CB4}" dt="2025-02-25T05:13:24.157" v="1087" actId="12"/>
          <ac:spMkLst>
            <pc:docMk/>
            <pc:sldMk cId="1220820088" sldId="375"/>
            <ac:spMk id="17" creationId="{A9800253-32A8-6C05-B520-ABE50A01C6A2}"/>
          </ac:spMkLst>
        </pc:spChg>
      </pc:sldChg>
      <pc:sldChg chg="addSp delSp modSp mod">
        <pc:chgData name="Aldrin Chua" userId="5239635c-3d35-4449-a74c-e3a1b0e689bc" providerId="ADAL" clId="{D8E9AEB0-9A61-41AE-8DF7-95EF970B0CB4}" dt="2025-02-28T04:53:38.165" v="1387" actId="108"/>
        <pc:sldMkLst>
          <pc:docMk/>
          <pc:sldMk cId="648248795" sldId="380"/>
        </pc:sldMkLst>
        <pc:spChg chg="del mod">
          <ac:chgData name="Aldrin Chua" userId="5239635c-3d35-4449-a74c-e3a1b0e689bc" providerId="ADAL" clId="{D8E9AEB0-9A61-41AE-8DF7-95EF970B0CB4}" dt="2025-02-28T04:37:51.889" v="1254"/>
          <ac:spMkLst>
            <pc:docMk/>
            <pc:sldMk cId="648248795" sldId="380"/>
            <ac:spMk id="3" creationId="{4514B732-2FC3-0E31-DE78-0451C6816D8B}"/>
          </ac:spMkLst>
        </pc:spChg>
        <pc:spChg chg="add del mod">
          <ac:chgData name="Aldrin Chua" userId="5239635c-3d35-4449-a74c-e3a1b0e689bc" providerId="ADAL" clId="{D8E9AEB0-9A61-41AE-8DF7-95EF970B0CB4}" dt="2025-02-28T04:37:51.888" v="1252"/>
          <ac:spMkLst>
            <pc:docMk/>
            <pc:sldMk cId="648248795" sldId="380"/>
            <ac:spMk id="4" creationId="{BFF64AF5-BB2B-B16E-0BB7-2CC09AC8062E}"/>
          </ac:spMkLst>
        </pc:spChg>
        <pc:spChg chg="mod">
          <ac:chgData name="Aldrin Chua" userId="5239635c-3d35-4449-a74c-e3a1b0e689bc" providerId="ADAL" clId="{D8E9AEB0-9A61-41AE-8DF7-95EF970B0CB4}" dt="2025-02-28T04:53:38.165" v="1387" actId="108"/>
          <ac:spMkLst>
            <pc:docMk/>
            <pc:sldMk cId="648248795" sldId="380"/>
            <ac:spMk id="6" creationId="{54D28460-5C60-8521-7277-57DC071E827E}"/>
          </ac:spMkLst>
        </pc:spChg>
      </pc:sldChg>
      <pc:sldChg chg="del">
        <pc:chgData name="Aldrin Chua" userId="5239635c-3d35-4449-a74c-e3a1b0e689bc" providerId="ADAL" clId="{D8E9AEB0-9A61-41AE-8DF7-95EF970B0CB4}" dt="2025-02-28T04:00:25.896" v="1142" actId="2696"/>
        <pc:sldMkLst>
          <pc:docMk/>
          <pc:sldMk cId="3480359850" sldId="381"/>
        </pc:sldMkLst>
      </pc:sldChg>
      <pc:sldChg chg="modSp add mod ord">
        <pc:chgData name="Aldrin Chua" userId="5239635c-3d35-4449-a74c-e3a1b0e689bc" providerId="ADAL" clId="{D8E9AEB0-9A61-41AE-8DF7-95EF970B0CB4}" dt="2025-02-28T04:35:19.395" v="1248" actId="11"/>
        <pc:sldMkLst>
          <pc:docMk/>
          <pc:sldMk cId="1284361651" sldId="384"/>
        </pc:sldMkLst>
        <pc:spChg chg="mod">
          <ac:chgData name="Aldrin Chua" userId="5239635c-3d35-4449-a74c-e3a1b0e689bc" providerId="ADAL" clId="{D8E9AEB0-9A61-41AE-8DF7-95EF970B0CB4}" dt="2025-02-28T04:35:19.395" v="1248" actId="11"/>
          <ac:spMkLst>
            <pc:docMk/>
            <pc:sldMk cId="1284361651" sldId="384"/>
            <ac:spMk id="6" creationId="{65CAF3D4-75D3-A5FD-C33A-197B01F933CA}"/>
          </ac:spMkLst>
        </pc:spChg>
      </pc:sldChg>
    </pc:docChg>
  </pc:docChgLst>
  <pc:docChgLst>
    <pc:chgData name="MengTing Chung" userId="473f25a1-4124-4de9-9c7a-6022ad415bc4" providerId="ADAL" clId="{89111AAA-42E2-42A9-BE03-FA04867F378E}"/>
    <pc:docChg chg="undo custSel addSld delSld modSld sldOrd">
      <pc:chgData name="MengTing Chung" userId="473f25a1-4124-4de9-9c7a-6022ad415bc4" providerId="ADAL" clId="{89111AAA-42E2-42A9-BE03-FA04867F378E}" dt="2025-02-26T04:51:13.658" v="9567" actId="1076"/>
      <pc:docMkLst>
        <pc:docMk/>
      </pc:docMkLst>
      <pc:sldChg chg="del">
        <pc:chgData name="MengTing Chung" userId="473f25a1-4124-4de9-9c7a-6022ad415bc4" providerId="ADAL" clId="{89111AAA-42E2-42A9-BE03-FA04867F378E}" dt="2025-02-26T04:49:19.981" v="9534" actId="47"/>
        <pc:sldMkLst>
          <pc:docMk/>
          <pc:sldMk cId="0" sldId="260"/>
        </pc:sldMkLst>
      </pc:sldChg>
      <pc:sldChg chg="del">
        <pc:chgData name="MengTing Chung" userId="473f25a1-4124-4de9-9c7a-6022ad415bc4" providerId="ADAL" clId="{89111AAA-42E2-42A9-BE03-FA04867F378E}" dt="2025-02-26T04:49:19.981" v="9534" actId="47"/>
        <pc:sldMkLst>
          <pc:docMk/>
          <pc:sldMk cId="0" sldId="261"/>
        </pc:sldMkLst>
      </pc:sldChg>
      <pc:sldChg chg="del">
        <pc:chgData name="MengTing Chung" userId="473f25a1-4124-4de9-9c7a-6022ad415bc4" providerId="ADAL" clId="{89111AAA-42E2-42A9-BE03-FA04867F378E}" dt="2025-02-26T04:49:19.981" v="9534" actId="47"/>
        <pc:sldMkLst>
          <pc:docMk/>
          <pc:sldMk cId="0" sldId="263"/>
        </pc:sldMkLst>
      </pc:sldChg>
      <pc:sldChg chg="del">
        <pc:chgData name="MengTing Chung" userId="473f25a1-4124-4de9-9c7a-6022ad415bc4" providerId="ADAL" clId="{89111AAA-42E2-42A9-BE03-FA04867F378E}" dt="2025-02-26T04:49:19.981" v="9534" actId="47"/>
        <pc:sldMkLst>
          <pc:docMk/>
          <pc:sldMk cId="3509401383" sldId="266"/>
        </pc:sldMkLst>
      </pc:sldChg>
      <pc:sldChg chg="del">
        <pc:chgData name="MengTing Chung" userId="473f25a1-4124-4de9-9c7a-6022ad415bc4" providerId="ADAL" clId="{89111AAA-42E2-42A9-BE03-FA04867F378E}" dt="2025-02-26T04:49:19.981" v="9534" actId="47"/>
        <pc:sldMkLst>
          <pc:docMk/>
          <pc:sldMk cId="4206103199" sldId="269"/>
        </pc:sldMkLst>
      </pc:sldChg>
      <pc:sldChg chg="modSp mod">
        <pc:chgData name="MengTing Chung" userId="473f25a1-4124-4de9-9c7a-6022ad415bc4" providerId="ADAL" clId="{89111AAA-42E2-42A9-BE03-FA04867F378E}" dt="2025-02-26T04:47:31.071" v="9501" actId="1076"/>
        <pc:sldMkLst>
          <pc:docMk/>
          <pc:sldMk cId="3089672899" sldId="276"/>
        </pc:sldMkLst>
        <pc:spChg chg="mod">
          <ac:chgData name="MengTing Chung" userId="473f25a1-4124-4de9-9c7a-6022ad415bc4" providerId="ADAL" clId="{89111AAA-42E2-42A9-BE03-FA04867F378E}" dt="2025-02-26T04:47:31.071" v="9501" actId="1076"/>
          <ac:spMkLst>
            <pc:docMk/>
            <pc:sldMk cId="3089672899" sldId="276"/>
            <ac:spMk id="19" creationId="{D2930CEB-CB0A-4997-A6CF-F7E146E1756C}"/>
          </ac:spMkLst>
        </pc:spChg>
      </pc:sldChg>
      <pc:sldChg chg="modSp mod">
        <pc:chgData name="MengTing Chung" userId="473f25a1-4124-4de9-9c7a-6022ad415bc4" providerId="ADAL" clId="{89111AAA-42E2-42A9-BE03-FA04867F378E}" dt="2025-02-26T04:47:04.555" v="9499" actId="1076"/>
        <pc:sldMkLst>
          <pc:docMk/>
          <pc:sldMk cId="2009625953" sldId="277"/>
        </pc:sldMkLst>
        <pc:spChg chg="mod">
          <ac:chgData name="MengTing Chung" userId="473f25a1-4124-4de9-9c7a-6022ad415bc4" providerId="ADAL" clId="{89111AAA-42E2-42A9-BE03-FA04867F378E}" dt="2025-02-26T04:47:04.555" v="9499" actId="1076"/>
          <ac:spMkLst>
            <pc:docMk/>
            <pc:sldMk cId="2009625953" sldId="277"/>
            <ac:spMk id="19" creationId="{D2930CEB-CB0A-4997-A6CF-F7E146E1756C}"/>
          </ac:spMkLst>
        </pc:spChg>
      </pc:sldChg>
      <pc:sldChg chg="modSp mod">
        <pc:chgData name="MengTing Chung" userId="473f25a1-4124-4de9-9c7a-6022ad415bc4" providerId="ADAL" clId="{89111AAA-42E2-42A9-BE03-FA04867F378E}" dt="2025-02-26T04:47:37.798" v="9502" actId="1076"/>
        <pc:sldMkLst>
          <pc:docMk/>
          <pc:sldMk cId="1553631084" sldId="278"/>
        </pc:sldMkLst>
        <pc:spChg chg="mod">
          <ac:chgData name="MengTing Chung" userId="473f25a1-4124-4de9-9c7a-6022ad415bc4" providerId="ADAL" clId="{89111AAA-42E2-42A9-BE03-FA04867F378E}" dt="2025-02-26T04:46:25.128" v="9496" actId="20577"/>
          <ac:spMkLst>
            <pc:docMk/>
            <pc:sldMk cId="1553631084" sldId="278"/>
            <ac:spMk id="17" creationId="{0FFAD8B3-3B06-4C14-B8A1-F874E04D2801}"/>
          </ac:spMkLst>
        </pc:spChg>
        <pc:spChg chg="mod">
          <ac:chgData name="MengTing Chung" userId="473f25a1-4124-4de9-9c7a-6022ad415bc4" providerId="ADAL" clId="{89111AAA-42E2-42A9-BE03-FA04867F378E}" dt="2025-02-26T04:47:37.798" v="9502" actId="1076"/>
          <ac:spMkLst>
            <pc:docMk/>
            <pc:sldMk cId="1553631084" sldId="278"/>
            <ac:spMk id="19" creationId="{D2930CEB-CB0A-4997-A6CF-F7E146E1756C}"/>
          </ac:spMkLst>
        </pc:spChg>
      </pc:sldChg>
      <pc:sldChg chg="addSp delSp modSp mod">
        <pc:chgData name="MengTing Chung" userId="473f25a1-4124-4de9-9c7a-6022ad415bc4" providerId="ADAL" clId="{89111AAA-42E2-42A9-BE03-FA04867F378E}" dt="2025-02-25T05:22:08.375" v="3748" actId="14100"/>
        <pc:sldMkLst>
          <pc:docMk/>
          <pc:sldMk cId="3352493542" sldId="279"/>
        </pc:sldMkLst>
        <pc:picChg chg="add mod modCrop">
          <ac:chgData name="MengTing Chung" userId="473f25a1-4124-4de9-9c7a-6022ad415bc4" providerId="ADAL" clId="{89111AAA-42E2-42A9-BE03-FA04867F378E}" dt="2025-02-25T05:22:08.375" v="3748" actId="14100"/>
          <ac:picMkLst>
            <pc:docMk/>
            <pc:sldMk cId="3352493542" sldId="279"/>
            <ac:picMk id="9" creationId="{657DD962-B36D-D9B1-2A79-560953073455}"/>
          </ac:picMkLst>
        </pc:picChg>
      </pc:sldChg>
      <pc:sldChg chg="modSp mod">
        <pc:chgData name="MengTing Chung" userId="473f25a1-4124-4de9-9c7a-6022ad415bc4" providerId="ADAL" clId="{89111AAA-42E2-42A9-BE03-FA04867F378E}" dt="2025-02-26T04:47:47.672" v="9503" actId="1076"/>
        <pc:sldMkLst>
          <pc:docMk/>
          <pc:sldMk cId="3733421894" sldId="280"/>
        </pc:sldMkLst>
        <pc:spChg chg="mod">
          <ac:chgData name="MengTing Chung" userId="473f25a1-4124-4de9-9c7a-6022ad415bc4" providerId="ADAL" clId="{89111AAA-42E2-42A9-BE03-FA04867F378E}" dt="2025-02-26T04:47:47.672" v="9503" actId="1076"/>
          <ac:spMkLst>
            <pc:docMk/>
            <pc:sldMk cId="3733421894" sldId="280"/>
            <ac:spMk id="19" creationId="{D2930CEB-CB0A-4997-A6CF-F7E146E1756C}"/>
          </ac:spMkLst>
        </pc:spChg>
      </pc:sldChg>
      <pc:sldChg chg="addSp delSp modSp mod">
        <pc:chgData name="MengTing Chung" userId="473f25a1-4124-4de9-9c7a-6022ad415bc4" providerId="ADAL" clId="{89111AAA-42E2-42A9-BE03-FA04867F378E}" dt="2025-02-25T05:22:21.912" v="3751" actId="1076"/>
        <pc:sldMkLst>
          <pc:docMk/>
          <pc:sldMk cId="2988698166" sldId="281"/>
        </pc:sldMkLst>
        <pc:picChg chg="add mod modCrop">
          <ac:chgData name="MengTing Chung" userId="473f25a1-4124-4de9-9c7a-6022ad415bc4" providerId="ADAL" clId="{89111AAA-42E2-42A9-BE03-FA04867F378E}" dt="2025-02-25T05:22:21.912" v="3751" actId="1076"/>
          <ac:picMkLst>
            <pc:docMk/>
            <pc:sldMk cId="2988698166" sldId="281"/>
            <ac:picMk id="16" creationId="{AA2CBF26-3608-6EE3-2374-5E1F753C2D9C}"/>
          </ac:picMkLst>
        </pc:picChg>
      </pc:sldChg>
      <pc:sldChg chg="del">
        <pc:chgData name="MengTing Chung" userId="473f25a1-4124-4de9-9c7a-6022ad415bc4" providerId="ADAL" clId="{89111AAA-42E2-42A9-BE03-FA04867F378E}" dt="2025-02-26T04:49:26.724" v="9535" actId="47"/>
        <pc:sldMkLst>
          <pc:docMk/>
          <pc:sldMk cId="2763159321" sldId="332"/>
        </pc:sldMkLst>
      </pc:sldChg>
      <pc:sldChg chg="del">
        <pc:chgData name="MengTing Chung" userId="473f25a1-4124-4de9-9c7a-6022ad415bc4" providerId="ADAL" clId="{89111AAA-42E2-42A9-BE03-FA04867F378E}" dt="2025-02-26T04:49:26.724" v="9535" actId="47"/>
        <pc:sldMkLst>
          <pc:docMk/>
          <pc:sldMk cId="2735645310" sldId="334"/>
        </pc:sldMkLst>
      </pc:sldChg>
      <pc:sldChg chg="modSp mod">
        <pc:chgData name="MengTing Chung" userId="473f25a1-4124-4de9-9c7a-6022ad415bc4" providerId="ADAL" clId="{89111AAA-42E2-42A9-BE03-FA04867F378E}" dt="2025-02-20T23:19:42.931" v="285" actId="5793"/>
        <pc:sldMkLst>
          <pc:docMk/>
          <pc:sldMk cId="3595986519" sldId="336"/>
        </pc:sldMkLst>
        <pc:spChg chg="mod">
          <ac:chgData name="MengTing Chung" userId="473f25a1-4124-4de9-9c7a-6022ad415bc4" providerId="ADAL" clId="{89111AAA-42E2-42A9-BE03-FA04867F378E}" dt="2025-02-20T23:19:34.885" v="283" actId="255"/>
          <ac:spMkLst>
            <pc:docMk/>
            <pc:sldMk cId="3595986519" sldId="336"/>
            <ac:spMk id="5" creationId="{D3E70D5A-2A2B-F073-49E9-2CCAAA54CAD3}"/>
          </ac:spMkLst>
        </pc:spChg>
        <pc:spChg chg="mod">
          <ac:chgData name="MengTing Chung" userId="473f25a1-4124-4de9-9c7a-6022ad415bc4" providerId="ADAL" clId="{89111AAA-42E2-42A9-BE03-FA04867F378E}" dt="2025-02-20T23:19:42.931" v="285" actId="5793"/>
          <ac:spMkLst>
            <pc:docMk/>
            <pc:sldMk cId="3595986519" sldId="336"/>
            <ac:spMk id="17" creationId="{0FFAD8B3-3B06-4C14-B8A1-F874E04D2801}"/>
          </ac:spMkLst>
        </pc:spChg>
        <pc:picChg chg="mod">
          <ac:chgData name="MengTing Chung" userId="473f25a1-4124-4de9-9c7a-6022ad415bc4" providerId="ADAL" clId="{89111AAA-42E2-42A9-BE03-FA04867F378E}" dt="2025-02-20T23:19:39.051" v="284" actId="1076"/>
          <ac:picMkLst>
            <pc:docMk/>
            <pc:sldMk cId="3595986519" sldId="336"/>
            <ac:picMk id="22" creationId="{56DF0E0E-C2D1-4E46-98C1-9B86C888EC2F}"/>
          </ac:picMkLst>
        </pc:picChg>
      </pc:sldChg>
      <pc:sldChg chg="addSp delSp modSp mod delAnim modAnim modNotesTx">
        <pc:chgData name="MengTing Chung" userId="473f25a1-4124-4de9-9c7a-6022ad415bc4" providerId="ADAL" clId="{89111AAA-42E2-42A9-BE03-FA04867F378E}" dt="2025-02-25T20:46:28.306" v="7902" actId="1035"/>
        <pc:sldMkLst>
          <pc:docMk/>
          <pc:sldMk cId="214469326" sldId="337"/>
        </pc:sldMkLst>
        <pc:spChg chg="mod">
          <ac:chgData name="MengTing Chung" userId="473f25a1-4124-4de9-9c7a-6022ad415bc4" providerId="ADAL" clId="{89111AAA-42E2-42A9-BE03-FA04867F378E}" dt="2025-02-25T14:26:05.889" v="3853" actId="1076"/>
          <ac:spMkLst>
            <pc:docMk/>
            <pc:sldMk cId="214469326" sldId="337"/>
            <ac:spMk id="2" creationId="{BFB1B316-817D-4647-8F2A-04D2A20A9083}"/>
          </ac:spMkLst>
        </pc:spChg>
        <pc:spChg chg="mod">
          <ac:chgData name="MengTing Chung" userId="473f25a1-4124-4de9-9c7a-6022ad415bc4" providerId="ADAL" clId="{89111AAA-42E2-42A9-BE03-FA04867F378E}" dt="2025-02-25T15:02:05.906" v="4452" actId="1076"/>
          <ac:spMkLst>
            <pc:docMk/>
            <pc:sldMk cId="214469326" sldId="337"/>
            <ac:spMk id="5" creationId="{D3E70D5A-2A2B-F073-49E9-2CCAAA54CAD3}"/>
          </ac:spMkLst>
        </pc:spChg>
        <pc:spChg chg="mod">
          <ac:chgData name="MengTing Chung" userId="473f25a1-4124-4de9-9c7a-6022ad415bc4" providerId="ADAL" clId="{89111AAA-42E2-42A9-BE03-FA04867F378E}" dt="2025-02-25T20:46:03.332" v="7896" actId="20577"/>
          <ac:spMkLst>
            <pc:docMk/>
            <pc:sldMk cId="214469326" sldId="337"/>
            <ac:spMk id="17" creationId="{0FFAD8B3-3B06-4C14-B8A1-F874E04D2801}"/>
          </ac:spMkLst>
        </pc:spChg>
        <pc:picChg chg="mod">
          <ac:chgData name="MengTing Chung" userId="473f25a1-4124-4de9-9c7a-6022ad415bc4" providerId="ADAL" clId="{89111AAA-42E2-42A9-BE03-FA04867F378E}" dt="2025-02-25T14:26:17.254" v="3856" actId="1076"/>
          <ac:picMkLst>
            <pc:docMk/>
            <pc:sldMk cId="214469326" sldId="337"/>
            <ac:picMk id="4" creationId="{FDC21EE2-F229-7835-3E2E-5DEF274BEBD7}"/>
          </ac:picMkLst>
        </pc:picChg>
        <pc:picChg chg="add mod ord">
          <ac:chgData name="MengTing Chung" userId="473f25a1-4124-4de9-9c7a-6022ad415bc4" providerId="ADAL" clId="{89111AAA-42E2-42A9-BE03-FA04867F378E}" dt="2025-02-25T16:22:30.722" v="5115" actId="1076"/>
          <ac:picMkLst>
            <pc:docMk/>
            <pc:sldMk cId="214469326" sldId="337"/>
            <ac:picMk id="31" creationId="{D7B5CA37-C2AD-6A30-7A72-AF3BADD03C29}"/>
          </ac:picMkLst>
        </pc:picChg>
        <pc:picChg chg="add mod">
          <ac:chgData name="MengTing Chung" userId="473f25a1-4124-4de9-9c7a-6022ad415bc4" providerId="ADAL" clId="{89111AAA-42E2-42A9-BE03-FA04867F378E}" dt="2025-02-25T15:44:12.742" v="4773" actId="1076"/>
          <ac:picMkLst>
            <pc:docMk/>
            <pc:sldMk cId="214469326" sldId="337"/>
            <ac:picMk id="32" creationId="{07C22D44-E64C-3654-C3B9-B1A71425367E}"/>
          </ac:picMkLst>
        </pc:picChg>
        <pc:picChg chg="add mod ord">
          <ac:chgData name="MengTing Chung" userId="473f25a1-4124-4de9-9c7a-6022ad415bc4" providerId="ADAL" clId="{89111AAA-42E2-42A9-BE03-FA04867F378E}" dt="2025-02-25T20:46:28.306" v="7902" actId="1035"/>
          <ac:picMkLst>
            <pc:docMk/>
            <pc:sldMk cId="214469326" sldId="337"/>
            <ac:picMk id="33" creationId="{927437C5-D944-2D01-8383-AC70434EC685}"/>
          </ac:picMkLst>
        </pc:picChg>
        <pc:picChg chg="add mod">
          <ac:chgData name="MengTing Chung" userId="473f25a1-4124-4de9-9c7a-6022ad415bc4" providerId="ADAL" clId="{89111AAA-42E2-42A9-BE03-FA04867F378E}" dt="2025-02-25T16:22:34.353" v="5116" actId="1076"/>
          <ac:picMkLst>
            <pc:docMk/>
            <pc:sldMk cId="214469326" sldId="337"/>
            <ac:picMk id="35" creationId="{6CDBBE4C-4B25-6C72-8987-7AE776380729}"/>
          </ac:picMkLst>
        </pc:picChg>
      </pc:sldChg>
      <pc:sldChg chg="addSp delSp modSp mod">
        <pc:chgData name="MengTing Chung" userId="473f25a1-4124-4de9-9c7a-6022ad415bc4" providerId="ADAL" clId="{89111AAA-42E2-42A9-BE03-FA04867F378E}" dt="2025-02-25T05:08:45.133" v="3680" actId="242"/>
        <pc:sldMkLst>
          <pc:docMk/>
          <pc:sldMk cId="1394243265" sldId="338"/>
        </pc:sldMkLst>
        <pc:spChg chg="mod">
          <ac:chgData name="MengTing Chung" userId="473f25a1-4124-4de9-9c7a-6022ad415bc4" providerId="ADAL" clId="{89111AAA-42E2-42A9-BE03-FA04867F378E}" dt="2025-02-20T23:19:22.218" v="282" actId="255"/>
          <ac:spMkLst>
            <pc:docMk/>
            <pc:sldMk cId="1394243265" sldId="338"/>
            <ac:spMk id="5" creationId="{09D977F9-1074-05EC-A26A-497B987C6D5F}"/>
          </ac:spMkLst>
        </pc:spChg>
        <pc:spChg chg="mod">
          <ac:chgData name="MengTing Chung" userId="473f25a1-4124-4de9-9c7a-6022ad415bc4" providerId="ADAL" clId="{89111AAA-42E2-42A9-BE03-FA04867F378E}" dt="2025-02-25T05:08:45.133" v="3680" actId="242"/>
          <ac:spMkLst>
            <pc:docMk/>
            <pc:sldMk cId="1394243265" sldId="338"/>
            <ac:spMk id="23" creationId="{8FE953DB-E4B1-AC29-4A9B-BAE45B259879}"/>
          </ac:spMkLst>
        </pc:spChg>
        <pc:picChg chg="add mod">
          <ac:chgData name="MengTing Chung" userId="473f25a1-4124-4de9-9c7a-6022ad415bc4" providerId="ADAL" clId="{89111AAA-42E2-42A9-BE03-FA04867F378E}" dt="2025-02-20T23:22:23.129" v="328" actId="1076"/>
          <ac:picMkLst>
            <pc:docMk/>
            <pc:sldMk cId="1394243265" sldId="338"/>
            <ac:picMk id="6" creationId="{6AEAC252-5DAE-E607-1763-08660DBE8D78}"/>
          </ac:picMkLst>
        </pc:picChg>
      </pc:sldChg>
      <pc:sldChg chg="modSp mod">
        <pc:chgData name="MengTing Chung" userId="473f25a1-4124-4de9-9c7a-6022ad415bc4" providerId="ADAL" clId="{89111AAA-42E2-42A9-BE03-FA04867F378E}" dt="2025-02-25T16:37:12.024" v="5353" actId="255"/>
        <pc:sldMkLst>
          <pc:docMk/>
          <pc:sldMk cId="1293492652" sldId="339"/>
        </pc:sldMkLst>
        <pc:spChg chg="mod">
          <ac:chgData name="MengTing Chung" userId="473f25a1-4124-4de9-9c7a-6022ad415bc4" providerId="ADAL" clId="{89111AAA-42E2-42A9-BE03-FA04867F378E}" dt="2025-02-25T16:37:12.024" v="5353" actId="255"/>
          <ac:spMkLst>
            <pc:docMk/>
            <pc:sldMk cId="1293492652" sldId="339"/>
            <ac:spMk id="9" creationId="{408DAA8B-6052-354F-D23E-CDB10D4832CF}"/>
          </ac:spMkLst>
        </pc:spChg>
      </pc:sldChg>
      <pc:sldChg chg="addSp delSp modSp mod">
        <pc:chgData name="MengTing Chung" userId="473f25a1-4124-4de9-9c7a-6022ad415bc4" providerId="ADAL" clId="{89111AAA-42E2-42A9-BE03-FA04867F378E}" dt="2025-02-25T16:09:01.971" v="5068" actId="1076"/>
        <pc:sldMkLst>
          <pc:docMk/>
          <pc:sldMk cId="3992664706" sldId="340"/>
        </pc:sldMkLst>
        <pc:spChg chg="mod">
          <ac:chgData name="MengTing Chung" userId="473f25a1-4124-4de9-9c7a-6022ad415bc4" providerId="ADAL" clId="{89111AAA-42E2-42A9-BE03-FA04867F378E}" dt="2025-02-20T23:19:18.447" v="281" actId="255"/>
          <ac:spMkLst>
            <pc:docMk/>
            <pc:sldMk cId="3992664706" sldId="340"/>
            <ac:spMk id="5" creationId="{38CCA9A9-E604-857F-E434-1034FB69C168}"/>
          </ac:spMkLst>
        </pc:spChg>
        <pc:spChg chg="mod">
          <ac:chgData name="MengTing Chung" userId="473f25a1-4124-4de9-9c7a-6022ad415bc4" providerId="ADAL" clId="{89111AAA-42E2-42A9-BE03-FA04867F378E}" dt="2025-02-25T16:09:01.971" v="5068" actId="1076"/>
          <ac:spMkLst>
            <pc:docMk/>
            <pc:sldMk cId="3992664706" sldId="340"/>
            <ac:spMk id="16" creationId="{23046CBB-3130-BC8C-E88B-FE3A2655C3C5}"/>
          </ac:spMkLst>
        </pc:spChg>
        <pc:spChg chg="mod">
          <ac:chgData name="MengTing Chung" userId="473f25a1-4124-4de9-9c7a-6022ad415bc4" providerId="ADAL" clId="{89111AAA-42E2-42A9-BE03-FA04867F378E}" dt="2025-02-20T23:15:37.858" v="72" actId="14100"/>
          <ac:spMkLst>
            <pc:docMk/>
            <pc:sldMk cId="3992664706" sldId="340"/>
            <ac:spMk id="19" creationId="{7A875EFD-A3B8-94A5-A673-43EDDC4C0025}"/>
          </ac:spMkLst>
        </pc:spChg>
        <pc:spChg chg="mod">
          <ac:chgData name="MengTing Chung" userId="473f25a1-4124-4de9-9c7a-6022ad415bc4" providerId="ADAL" clId="{89111AAA-42E2-42A9-BE03-FA04867F378E}" dt="2025-02-20T23:15:04.314" v="65" actId="2711"/>
          <ac:spMkLst>
            <pc:docMk/>
            <pc:sldMk cId="3992664706" sldId="340"/>
            <ac:spMk id="21" creationId="{5047559A-36D8-9A06-6D83-4973874F736C}"/>
          </ac:spMkLst>
        </pc:spChg>
        <pc:spChg chg="mod">
          <ac:chgData name="MengTing Chung" userId="473f25a1-4124-4de9-9c7a-6022ad415bc4" providerId="ADAL" clId="{89111AAA-42E2-42A9-BE03-FA04867F378E}" dt="2025-02-20T23:15:22.565" v="69" actId="2711"/>
          <ac:spMkLst>
            <pc:docMk/>
            <pc:sldMk cId="3992664706" sldId="340"/>
            <ac:spMk id="23" creationId="{DBC42A2D-A6B8-08AB-231F-01A9002E51D2}"/>
          </ac:spMkLst>
        </pc:spChg>
        <pc:spChg chg="mod">
          <ac:chgData name="MengTing Chung" userId="473f25a1-4124-4de9-9c7a-6022ad415bc4" providerId="ADAL" clId="{89111AAA-42E2-42A9-BE03-FA04867F378E}" dt="2025-02-25T16:08:34.529" v="5066" actId="1076"/>
          <ac:spMkLst>
            <pc:docMk/>
            <pc:sldMk cId="3992664706" sldId="340"/>
            <ac:spMk id="26" creationId="{8DA090D3-D502-75B2-3B90-A8FE6DE2FBF2}"/>
          </ac:spMkLst>
        </pc:spChg>
        <pc:grpChg chg="mod">
          <ac:chgData name="MengTing Chung" userId="473f25a1-4124-4de9-9c7a-6022ad415bc4" providerId="ADAL" clId="{89111AAA-42E2-42A9-BE03-FA04867F378E}" dt="2025-02-20T23:15:28.166" v="70" actId="14100"/>
          <ac:grpSpMkLst>
            <pc:docMk/>
            <pc:sldMk cId="3992664706" sldId="340"/>
            <ac:grpSpMk id="3" creationId="{DA0C3E2F-1C94-5CF4-D484-E3A4D70192CE}"/>
          </ac:grpSpMkLst>
        </pc:grpChg>
        <pc:picChg chg="mod">
          <ac:chgData name="MengTing Chung" userId="473f25a1-4124-4de9-9c7a-6022ad415bc4" providerId="ADAL" clId="{89111AAA-42E2-42A9-BE03-FA04867F378E}" dt="2025-02-20T23:15:44.671" v="73" actId="1076"/>
          <ac:picMkLst>
            <pc:docMk/>
            <pc:sldMk cId="3992664706" sldId="340"/>
            <ac:picMk id="20" creationId="{93C95AB2-2050-1BB9-574D-349FC8658F36}"/>
          </ac:picMkLst>
        </pc:picChg>
        <pc:picChg chg="add mod">
          <ac:chgData name="MengTing Chung" userId="473f25a1-4124-4de9-9c7a-6022ad415bc4" providerId="ADAL" clId="{89111AAA-42E2-42A9-BE03-FA04867F378E}" dt="2025-02-20T23:21:25.975" v="326" actId="1035"/>
          <ac:picMkLst>
            <pc:docMk/>
            <pc:sldMk cId="3992664706" sldId="340"/>
            <ac:picMk id="25" creationId="{9584DFFB-1E17-072F-0709-E5A20038B229}"/>
          </ac:picMkLst>
        </pc:picChg>
      </pc:sldChg>
      <pc:sldChg chg="addSp delSp modSp mod modAnim">
        <pc:chgData name="MengTing Chung" userId="473f25a1-4124-4de9-9c7a-6022ad415bc4" providerId="ADAL" clId="{89111AAA-42E2-42A9-BE03-FA04867F378E}" dt="2025-02-25T23:17:56.488" v="8049" actId="1076"/>
        <pc:sldMkLst>
          <pc:docMk/>
          <pc:sldMk cId="3385983894" sldId="341"/>
        </pc:sldMkLst>
        <pc:spChg chg="mod">
          <ac:chgData name="MengTing Chung" userId="473f25a1-4124-4de9-9c7a-6022ad415bc4" providerId="ADAL" clId="{89111AAA-42E2-42A9-BE03-FA04867F378E}" dt="2025-02-20T23:19:14.014" v="280" actId="255"/>
          <ac:spMkLst>
            <pc:docMk/>
            <pc:sldMk cId="3385983894" sldId="341"/>
            <ac:spMk id="5" creationId="{C5C9CA4E-09C0-338E-CEDC-2221A5ED90CD}"/>
          </ac:spMkLst>
        </pc:spChg>
        <pc:spChg chg="mod">
          <ac:chgData name="MengTing Chung" userId="473f25a1-4124-4de9-9c7a-6022ad415bc4" providerId="ADAL" clId="{89111AAA-42E2-42A9-BE03-FA04867F378E}" dt="2025-02-25T23:17:56.488" v="8049" actId="1076"/>
          <ac:spMkLst>
            <pc:docMk/>
            <pc:sldMk cId="3385983894" sldId="341"/>
            <ac:spMk id="9" creationId="{046B7D70-9464-23DD-592E-00F4048ABFA6}"/>
          </ac:spMkLst>
        </pc:spChg>
        <pc:spChg chg="mod">
          <ac:chgData name="MengTing Chung" userId="473f25a1-4124-4de9-9c7a-6022ad415bc4" providerId="ADAL" clId="{89111AAA-42E2-42A9-BE03-FA04867F378E}" dt="2025-02-25T23:17:15.138" v="8006" actId="14100"/>
          <ac:spMkLst>
            <pc:docMk/>
            <pc:sldMk cId="3385983894" sldId="341"/>
            <ac:spMk id="17" creationId="{C8A8071E-C24F-DE65-0E71-A8DC59A9C2D0}"/>
          </ac:spMkLst>
        </pc:spChg>
        <pc:spChg chg="mod">
          <ac:chgData name="MengTing Chung" userId="473f25a1-4124-4de9-9c7a-6022ad415bc4" providerId="ADAL" clId="{89111AAA-42E2-42A9-BE03-FA04867F378E}" dt="2025-02-20T23:14:01.561" v="63" actId="2711"/>
          <ac:spMkLst>
            <pc:docMk/>
            <pc:sldMk cId="3385983894" sldId="341"/>
            <ac:spMk id="18" creationId="{BFFB0AB6-28EB-793E-096C-9A3E8CD31354}"/>
          </ac:spMkLst>
        </pc:spChg>
        <pc:spChg chg="mod">
          <ac:chgData name="MengTing Chung" userId="473f25a1-4124-4de9-9c7a-6022ad415bc4" providerId="ADAL" clId="{89111AAA-42E2-42A9-BE03-FA04867F378E}" dt="2025-02-20T23:13:58" v="62" actId="2711"/>
          <ac:spMkLst>
            <pc:docMk/>
            <pc:sldMk cId="3385983894" sldId="341"/>
            <ac:spMk id="20" creationId="{68C7E514-65EC-07BC-DBE9-9FC9493D7ED6}"/>
          </ac:spMkLst>
        </pc:spChg>
        <pc:grpChg chg="mod">
          <ac:chgData name="MengTing Chung" userId="473f25a1-4124-4de9-9c7a-6022ad415bc4" providerId="ADAL" clId="{89111AAA-42E2-42A9-BE03-FA04867F378E}" dt="2025-02-25T23:17:18.480" v="8008" actId="1076"/>
          <ac:grpSpMkLst>
            <pc:docMk/>
            <pc:sldMk cId="3385983894" sldId="341"/>
            <ac:grpSpMk id="8" creationId="{206D0ABF-658D-471E-232C-8E6E46FD450F}"/>
          </ac:grpSpMkLst>
        </pc:grpChg>
        <pc:picChg chg="add mod">
          <ac:chgData name="MengTing Chung" userId="473f25a1-4124-4de9-9c7a-6022ad415bc4" providerId="ADAL" clId="{89111AAA-42E2-42A9-BE03-FA04867F378E}" dt="2025-02-20T23:21:14.072" v="295" actId="207"/>
          <ac:picMkLst>
            <pc:docMk/>
            <pc:sldMk cId="3385983894" sldId="341"/>
            <ac:picMk id="23" creationId="{484527CD-2FB1-6FD1-2724-AA480A4C051F}"/>
          </ac:picMkLst>
        </pc:picChg>
        <pc:cxnChg chg="mod">
          <ac:chgData name="MengTing Chung" userId="473f25a1-4124-4de9-9c7a-6022ad415bc4" providerId="ADAL" clId="{89111AAA-42E2-42A9-BE03-FA04867F378E}" dt="2025-02-20T23:13:39.858" v="59" actId="1076"/>
          <ac:cxnSpMkLst>
            <pc:docMk/>
            <pc:sldMk cId="3385983894" sldId="341"/>
            <ac:cxnSpMk id="16" creationId="{1E4F67DB-2130-C9D3-07AF-1E90F4ACB81F}"/>
          </ac:cxnSpMkLst>
        </pc:cxnChg>
      </pc:sldChg>
      <pc:sldChg chg="modSp mod ord">
        <pc:chgData name="MengTing Chung" userId="473f25a1-4124-4de9-9c7a-6022ad415bc4" providerId="ADAL" clId="{89111AAA-42E2-42A9-BE03-FA04867F378E}" dt="2025-02-26T04:37:28.173" v="9349" actId="20577"/>
        <pc:sldMkLst>
          <pc:docMk/>
          <pc:sldMk cId="3747796797" sldId="350"/>
        </pc:sldMkLst>
        <pc:spChg chg="mod">
          <ac:chgData name="MengTing Chung" userId="473f25a1-4124-4de9-9c7a-6022ad415bc4" providerId="ADAL" clId="{89111AAA-42E2-42A9-BE03-FA04867F378E}" dt="2025-02-25T17:07:54.768" v="5688" actId="20577"/>
          <ac:spMkLst>
            <pc:docMk/>
            <pc:sldMk cId="3747796797" sldId="350"/>
            <ac:spMk id="5" creationId="{E75D85D4-3AB1-EF18-C074-49B01B1AA9E4}"/>
          </ac:spMkLst>
        </pc:spChg>
        <pc:spChg chg="mod">
          <ac:chgData name="MengTing Chung" userId="473f25a1-4124-4de9-9c7a-6022ad415bc4" providerId="ADAL" clId="{89111AAA-42E2-42A9-BE03-FA04867F378E}" dt="2025-02-26T04:37:28.173" v="9349" actId="20577"/>
          <ac:spMkLst>
            <pc:docMk/>
            <pc:sldMk cId="3747796797" sldId="350"/>
            <ac:spMk id="6" creationId="{D7640240-F3E4-C9C0-E3E4-EE72C5D1A5AE}"/>
          </ac:spMkLst>
        </pc:spChg>
      </pc:sldChg>
      <pc:sldChg chg="modSp mod">
        <pc:chgData name="MengTing Chung" userId="473f25a1-4124-4de9-9c7a-6022ad415bc4" providerId="ADAL" clId="{89111AAA-42E2-42A9-BE03-FA04867F378E}" dt="2025-02-25T16:37:23.895" v="5358" actId="255"/>
        <pc:sldMkLst>
          <pc:docMk/>
          <pc:sldMk cId="611055051" sldId="351"/>
        </pc:sldMkLst>
        <pc:spChg chg="mod">
          <ac:chgData name="MengTing Chung" userId="473f25a1-4124-4de9-9c7a-6022ad415bc4" providerId="ADAL" clId="{89111AAA-42E2-42A9-BE03-FA04867F378E}" dt="2025-02-25T16:37:23.895" v="5358" actId="255"/>
          <ac:spMkLst>
            <pc:docMk/>
            <pc:sldMk cId="611055051" sldId="351"/>
            <ac:spMk id="9" creationId="{DD989388-A50B-C0FE-FC60-1C18D28CD64E}"/>
          </ac:spMkLst>
        </pc:spChg>
        <pc:graphicFrameChg chg="modGraphic">
          <ac:chgData name="MengTing Chung" userId="473f25a1-4124-4de9-9c7a-6022ad415bc4" providerId="ADAL" clId="{89111AAA-42E2-42A9-BE03-FA04867F378E}" dt="2025-02-20T23:12:40.979" v="0" actId="255"/>
          <ac:graphicFrameMkLst>
            <pc:docMk/>
            <pc:sldMk cId="611055051" sldId="351"/>
            <ac:graphicFrameMk id="17" creationId="{62A65203-8833-4AFD-E600-941980805250}"/>
          </ac:graphicFrameMkLst>
        </pc:graphicFrameChg>
      </pc:sldChg>
      <pc:sldChg chg="addSp delSp modSp mod modAnim">
        <pc:chgData name="MengTing Chung" userId="473f25a1-4124-4de9-9c7a-6022ad415bc4" providerId="ADAL" clId="{89111AAA-42E2-42A9-BE03-FA04867F378E}" dt="2025-02-25T17:05:08.377" v="5644"/>
        <pc:sldMkLst>
          <pc:docMk/>
          <pc:sldMk cId="2997775808" sldId="352"/>
        </pc:sldMkLst>
        <pc:spChg chg="add mod">
          <ac:chgData name="MengTing Chung" userId="473f25a1-4124-4de9-9c7a-6022ad415bc4" providerId="ADAL" clId="{89111AAA-42E2-42A9-BE03-FA04867F378E}" dt="2025-02-25T17:04:30.234" v="5639" actId="1076"/>
          <ac:spMkLst>
            <pc:docMk/>
            <pc:sldMk cId="2997775808" sldId="352"/>
            <ac:spMk id="7" creationId="{3C1DBACE-A0E4-E286-1895-D55A57FB982C}"/>
          </ac:spMkLst>
        </pc:spChg>
        <pc:spChg chg="mod">
          <ac:chgData name="MengTing Chung" userId="473f25a1-4124-4de9-9c7a-6022ad415bc4" providerId="ADAL" clId="{89111AAA-42E2-42A9-BE03-FA04867F378E}" dt="2025-02-25T16:37:28.694" v="5359" actId="255"/>
          <ac:spMkLst>
            <pc:docMk/>
            <pc:sldMk cId="2997775808" sldId="352"/>
            <ac:spMk id="9" creationId="{CC43B718-A54B-EA72-7F0F-3D7420D7247D}"/>
          </ac:spMkLst>
        </pc:spChg>
        <pc:graphicFrameChg chg="modGraphic">
          <ac:chgData name="MengTing Chung" userId="473f25a1-4124-4de9-9c7a-6022ad415bc4" providerId="ADAL" clId="{89111AAA-42E2-42A9-BE03-FA04867F378E}" dt="2025-02-25T17:00:29.270" v="5549" actId="207"/>
          <ac:graphicFrameMkLst>
            <pc:docMk/>
            <pc:sldMk cId="2997775808" sldId="352"/>
            <ac:graphicFrameMk id="17" creationId="{23C37493-01CA-428D-C57F-72FB1D33EFA5}"/>
          </ac:graphicFrameMkLst>
        </pc:graphicFrameChg>
        <pc:cxnChg chg="add mod">
          <ac:chgData name="MengTing Chung" userId="473f25a1-4124-4de9-9c7a-6022ad415bc4" providerId="ADAL" clId="{89111AAA-42E2-42A9-BE03-FA04867F378E}" dt="2025-02-25T17:04:57.015" v="5643" actId="2085"/>
          <ac:cxnSpMkLst>
            <pc:docMk/>
            <pc:sldMk cId="2997775808" sldId="352"/>
            <ac:cxnSpMk id="18" creationId="{DF7C212E-AD49-2E88-06D0-9CB8A8EE6D1E}"/>
          </ac:cxnSpMkLst>
        </pc:cxnChg>
      </pc:sldChg>
      <pc:sldChg chg="modSp mod">
        <pc:chgData name="MengTing Chung" userId="473f25a1-4124-4de9-9c7a-6022ad415bc4" providerId="ADAL" clId="{89111AAA-42E2-42A9-BE03-FA04867F378E}" dt="2025-02-25T16:57:39.048" v="5543" actId="207"/>
        <pc:sldMkLst>
          <pc:docMk/>
          <pc:sldMk cId="152751274" sldId="353"/>
        </pc:sldMkLst>
        <pc:spChg chg="mod">
          <ac:chgData name="MengTing Chung" userId="473f25a1-4124-4de9-9c7a-6022ad415bc4" providerId="ADAL" clId="{89111AAA-42E2-42A9-BE03-FA04867F378E}" dt="2025-02-25T16:37:35.302" v="5360" actId="255"/>
          <ac:spMkLst>
            <pc:docMk/>
            <pc:sldMk cId="152751274" sldId="353"/>
            <ac:spMk id="9" creationId="{582A768D-9706-DA10-0B50-2F7E84608BDA}"/>
          </ac:spMkLst>
        </pc:spChg>
        <pc:graphicFrameChg chg="modGraphic">
          <ac:chgData name="MengTing Chung" userId="473f25a1-4124-4de9-9c7a-6022ad415bc4" providerId="ADAL" clId="{89111AAA-42E2-42A9-BE03-FA04867F378E}" dt="2025-02-25T16:57:39.048" v="5543" actId="207"/>
          <ac:graphicFrameMkLst>
            <pc:docMk/>
            <pc:sldMk cId="152751274" sldId="353"/>
            <ac:graphicFrameMk id="17" creationId="{1088F679-A410-D3A6-111D-63190B2A7DC5}"/>
          </ac:graphicFrameMkLst>
        </pc:graphicFrameChg>
      </pc:sldChg>
      <pc:sldChg chg="modSp mod">
        <pc:chgData name="MengTing Chung" userId="473f25a1-4124-4de9-9c7a-6022ad415bc4" providerId="ADAL" clId="{89111AAA-42E2-42A9-BE03-FA04867F378E}" dt="2025-02-25T16:37:50.484" v="5366" actId="255"/>
        <pc:sldMkLst>
          <pc:docMk/>
          <pc:sldMk cId="3523929021" sldId="354"/>
        </pc:sldMkLst>
        <pc:spChg chg="mod">
          <ac:chgData name="MengTing Chung" userId="473f25a1-4124-4de9-9c7a-6022ad415bc4" providerId="ADAL" clId="{89111AAA-42E2-42A9-BE03-FA04867F378E}" dt="2025-02-25T16:37:50.484" v="5366" actId="255"/>
          <ac:spMkLst>
            <pc:docMk/>
            <pc:sldMk cId="3523929021" sldId="354"/>
            <ac:spMk id="9" creationId="{70F2D82E-C8C6-73A3-8CBB-276BB039B313}"/>
          </ac:spMkLst>
        </pc:spChg>
      </pc:sldChg>
      <pc:sldChg chg="modSp mod">
        <pc:chgData name="MengTing Chung" userId="473f25a1-4124-4de9-9c7a-6022ad415bc4" providerId="ADAL" clId="{89111AAA-42E2-42A9-BE03-FA04867F378E}" dt="2025-02-25T16:37:54.200" v="5367" actId="255"/>
        <pc:sldMkLst>
          <pc:docMk/>
          <pc:sldMk cId="2246882702" sldId="355"/>
        </pc:sldMkLst>
        <pc:spChg chg="mod">
          <ac:chgData name="MengTing Chung" userId="473f25a1-4124-4de9-9c7a-6022ad415bc4" providerId="ADAL" clId="{89111AAA-42E2-42A9-BE03-FA04867F378E}" dt="2025-02-25T16:37:54.200" v="5367" actId="255"/>
          <ac:spMkLst>
            <pc:docMk/>
            <pc:sldMk cId="2246882702" sldId="355"/>
            <ac:spMk id="9" creationId="{03E6E47D-21C2-6F5D-D084-CD3C3F861D00}"/>
          </ac:spMkLst>
        </pc:spChg>
      </pc:sldChg>
      <pc:sldChg chg="modSp mod">
        <pc:chgData name="MengTing Chung" userId="473f25a1-4124-4de9-9c7a-6022ad415bc4" providerId="ADAL" clId="{89111AAA-42E2-42A9-BE03-FA04867F378E}" dt="2025-02-25T20:29:08.443" v="6955" actId="14734"/>
        <pc:sldMkLst>
          <pc:docMk/>
          <pc:sldMk cId="70067005" sldId="356"/>
        </pc:sldMkLst>
        <pc:spChg chg="mod">
          <ac:chgData name="MengTing Chung" userId="473f25a1-4124-4de9-9c7a-6022ad415bc4" providerId="ADAL" clId="{89111AAA-42E2-42A9-BE03-FA04867F378E}" dt="2025-02-25T16:37:58.764" v="5368" actId="255"/>
          <ac:spMkLst>
            <pc:docMk/>
            <pc:sldMk cId="70067005" sldId="356"/>
            <ac:spMk id="9" creationId="{F57AF438-3AE9-CE22-0A95-3B714B2E1CC0}"/>
          </ac:spMkLst>
        </pc:spChg>
        <pc:graphicFrameChg chg="modGraphic">
          <ac:chgData name="MengTing Chung" userId="473f25a1-4124-4de9-9c7a-6022ad415bc4" providerId="ADAL" clId="{89111AAA-42E2-42A9-BE03-FA04867F378E}" dt="2025-02-25T20:29:08.443" v="6955" actId="14734"/>
          <ac:graphicFrameMkLst>
            <pc:docMk/>
            <pc:sldMk cId="70067005" sldId="356"/>
            <ac:graphicFrameMk id="17" creationId="{5E4C8F2A-1475-7E76-5E4D-1C039E021765}"/>
          </ac:graphicFrameMkLst>
        </pc:graphicFrameChg>
      </pc:sldChg>
      <pc:sldChg chg="modSp mod">
        <pc:chgData name="MengTing Chung" userId="473f25a1-4124-4de9-9c7a-6022ad415bc4" providerId="ADAL" clId="{89111AAA-42E2-42A9-BE03-FA04867F378E}" dt="2025-02-25T17:06:16.752" v="5648" actId="207"/>
        <pc:sldMkLst>
          <pc:docMk/>
          <pc:sldMk cId="2052802406" sldId="357"/>
        </pc:sldMkLst>
        <pc:spChg chg="mod">
          <ac:chgData name="MengTing Chung" userId="473f25a1-4124-4de9-9c7a-6022ad415bc4" providerId="ADAL" clId="{89111AAA-42E2-42A9-BE03-FA04867F378E}" dt="2025-02-25T16:38:03.854" v="5369" actId="255"/>
          <ac:spMkLst>
            <pc:docMk/>
            <pc:sldMk cId="2052802406" sldId="357"/>
            <ac:spMk id="9" creationId="{9205536C-FD24-18D0-3C1D-55B0391A983E}"/>
          </ac:spMkLst>
        </pc:spChg>
        <pc:graphicFrameChg chg="modGraphic">
          <ac:chgData name="MengTing Chung" userId="473f25a1-4124-4de9-9c7a-6022ad415bc4" providerId="ADAL" clId="{89111AAA-42E2-42A9-BE03-FA04867F378E}" dt="2025-02-25T17:06:16.752" v="5648" actId="207"/>
          <ac:graphicFrameMkLst>
            <pc:docMk/>
            <pc:sldMk cId="2052802406" sldId="357"/>
            <ac:graphicFrameMk id="17" creationId="{7CA6D1A8-84DF-0EA0-F88A-D823F6FD7663}"/>
          </ac:graphicFrameMkLst>
        </pc:graphicFrameChg>
      </pc:sldChg>
      <pc:sldChg chg="addSp delSp modSp add mod modAnim">
        <pc:chgData name="MengTing Chung" userId="473f25a1-4124-4de9-9c7a-6022ad415bc4" providerId="ADAL" clId="{89111AAA-42E2-42A9-BE03-FA04867F378E}" dt="2025-02-25T17:19:10.400" v="5900" actId="2085"/>
        <pc:sldMkLst>
          <pc:docMk/>
          <pc:sldMk cId="2899277626" sldId="358"/>
        </pc:sldMkLst>
        <pc:spChg chg="mod">
          <ac:chgData name="MengTing Chung" userId="473f25a1-4124-4de9-9c7a-6022ad415bc4" providerId="ADAL" clId="{89111AAA-42E2-42A9-BE03-FA04867F378E}" dt="2025-02-20T23:53:28.248" v="648" actId="1076"/>
          <ac:spMkLst>
            <pc:docMk/>
            <pc:sldMk cId="2899277626" sldId="358"/>
            <ac:spMk id="2" creationId="{56D9BBF3-16F0-B35B-1EA3-8257BB960145}"/>
          </ac:spMkLst>
        </pc:spChg>
        <pc:spChg chg="mod">
          <ac:chgData name="MengTing Chung" userId="473f25a1-4124-4de9-9c7a-6022ad415bc4" providerId="ADAL" clId="{89111AAA-42E2-42A9-BE03-FA04867F378E}" dt="2025-02-25T17:19:10.400" v="5900" actId="2085"/>
          <ac:spMkLst>
            <pc:docMk/>
            <pc:sldMk cId="2899277626" sldId="358"/>
            <ac:spMk id="4" creationId="{90E6E731-FED2-3DDB-B002-B2A08FCC9E1E}"/>
          </ac:spMkLst>
        </pc:spChg>
        <pc:spChg chg="mod">
          <ac:chgData name="MengTing Chung" userId="473f25a1-4124-4de9-9c7a-6022ad415bc4" providerId="ADAL" clId="{89111AAA-42E2-42A9-BE03-FA04867F378E}" dt="2025-02-20T23:45:41.700" v="347" actId="20577"/>
          <ac:spMkLst>
            <pc:docMk/>
            <pc:sldMk cId="2899277626" sldId="358"/>
            <ac:spMk id="5" creationId="{7B29D0DB-CAB6-4416-FED2-F4CB4550685B}"/>
          </ac:spMkLst>
        </pc:spChg>
        <pc:spChg chg="mod">
          <ac:chgData name="MengTing Chung" userId="473f25a1-4124-4de9-9c7a-6022ad415bc4" providerId="ADAL" clId="{89111AAA-42E2-42A9-BE03-FA04867F378E}" dt="2025-02-25T17:19:10.400" v="5900" actId="2085"/>
          <ac:spMkLst>
            <pc:docMk/>
            <pc:sldMk cId="2899277626" sldId="358"/>
            <ac:spMk id="7" creationId="{46CF8AD7-B91C-A067-BDE8-C6FFD4E9D4FB}"/>
          </ac:spMkLst>
        </pc:spChg>
        <pc:spChg chg="mod">
          <ac:chgData name="MengTing Chung" userId="473f25a1-4124-4de9-9c7a-6022ad415bc4" providerId="ADAL" clId="{89111AAA-42E2-42A9-BE03-FA04867F378E}" dt="2025-02-25T17:19:06.834" v="5899" actId="2085"/>
          <ac:spMkLst>
            <pc:docMk/>
            <pc:sldMk cId="2899277626" sldId="358"/>
            <ac:spMk id="16" creationId="{59D37A13-44BA-00A3-4620-8CB77DAD3A77}"/>
          </ac:spMkLst>
        </pc:spChg>
        <pc:spChg chg="mod">
          <ac:chgData name="MengTing Chung" userId="473f25a1-4124-4de9-9c7a-6022ad415bc4" providerId="ADAL" clId="{89111AAA-42E2-42A9-BE03-FA04867F378E}" dt="2025-02-25T17:19:06.834" v="5899" actId="2085"/>
          <ac:spMkLst>
            <pc:docMk/>
            <pc:sldMk cId="2899277626" sldId="358"/>
            <ac:spMk id="18" creationId="{66392D5D-8320-A640-DC53-D054827A35D6}"/>
          </ac:spMkLst>
        </pc:spChg>
        <pc:spChg chg="add mod">
          <ac:chgData name="MengTing Chung" userId="473f25a1-4124-4de9-9c7a-6022ad415bc4" providerId="ADAL" clId="{89111AAA-42E2-42A9-BE03-FA04867F378E}" dt="2025-02-25T17:17:28.045" v="5895"/>
          <ac:spMkLst>
            <pc:docMk/>
            <pc:sldMk cId="2899277626" sldId="358"/>
            <ac:spMk id="21" creationId="{CC194123-EAEE-5EA2-C830-D6CB1FB8B1D0}"/>
          </ac:spMkLst>
        </pc:spChg>
        <pc:spChg chg="add mod">
          <ac:chgData name="MengTing Chung" userId="473f25a1-4124-4de9-9c7a-6022ad415bc4" providerId="ADAL" clId="{89111AAA-42E2-42A9-BE03-FA04867F378E}" dt="2025-02-20T23:56:06.232" v="717" actId="207"/>
          <ac:spMkLst>
            <pc:docMk/>
            <pc:sldMk cId="2899277626" sldId="358"/>
            <ac:spMk id="44" creationId="{4C47C0FA-AAED-C723-F5EC-F61FEF9AB57D}"/>
          </ac:spMkLst>
        </pc:spChg>
        <pc:grpChg chg="add mod">
          <ac:chgData name="MengTing Chung" userId="473f25a1-4124-4de9-9c7a-6022ad415bc4" providerId="ADAL" clId="{89111AAA-42E2-42A9-BE03-FA04867F378E}" dt="2025-02-25T17:17:28.045" v="5895"/>
          <ac:grpSpMkLst>
            <pc:docMk/>
            <pc:sldMk cId="2899277626" sldId="358"/>
            <ac:grpSpMk id="3" creationId="{33DA155C-562C-E8F6-6C99-1B2E41454F46}"/>
          </ac:grpSpMkLst>
        </pc:grpChg>
        <pc:grpChg chg="mod">
          <ac:chgData name="MengTing Chung" userId="473f25a1-4124-4de9-9c7a-6022ad415bc4" providerId="ADAL" clId="{89111AAA-42E2-42A9-BE03-FA04867F378E}" dt="2025-02-25T17:17:28.045" v="5895"/>
          <ac:grpSpMkLst>
            <pc:docMk/>
            <pc:sldMk cId="2899277626" sldId="358"/>
            <ac:grpSpMk id="6" creationId="{BA6F7F43-1AF6-E992-BD1D-B8A92875CD1F}"/>
          </ac:grpSpMkLst>
        </pc:grpChg>
        <pc:grpChg chg="mod">
          <ac:chgData name="MengTing Chung" userId="473f25a1-4124-4de9-9c7a-6022ad415bc4" providerId="ADAL" clId="{89111AAA-42E2-42A9-BE03-FA04867F378E}" dt="2025-02-25T17:17:28.045" v="5895"/>
          <ac:grpSpMkLst>
            <pc:docMk/>
            <pc:sldMk cId="2899277626" sldId="358"/>
            <ac:grpSpMk id="17" creationId="{E5DC7FA1-D897-2FE7-526E-4EF869E6BC95}"/>
          </ac:grpSpMkLst>
        </pc:grpChg>
        <pc:graphicFrameChg chg="add mod modGraphic">
          <ac:chgData name="MengTing Chung" userId="473f25a1-4124-4de9-9c7a-6022ad415bc4" providerId="ADAL" clId="{89111AAA-42E2-42A9-BE03-FA04867F378E}" dt="2025-02-20T23:56:16.666" v="729" actId="20577"/>
          <ac:graphicFrameMkLst>
            <pc:docMk/>
            <pc:sldMk cId="2899277626" sldId="358"/>
            <ac:graphicFrameMk id="42" creationId="{BE700ABA-6CE1-31BE-C396-23DE10A8BF89}"/>
          </ac:graphicFrameMkLst>
        </pc:graphicFrameChg>
        <pc:graphicFrameChg chg="add mod">
          <ac:chgData name="MengTing Chung" userId="473f25a1-4124-4de9-9c7a-6022ad415bc4" providerId="ADAL" clId="{89111AAA-42E2-42A9-BE03-FA04867F378E}" dt="2025-02-20T23:56:23.949" v="748" actId="20577"/>
          <ac:graphicFrameMkLst>
            <pc:docMk/>
            <pc:sldMk cId="2899277626" sldId="358"/>
            <ac:graphicFrameMk id="43" creationId="{504AA2B7-E725-EE70-25D3-9EBC0A71706F}"/>
          </ac:graphicFrameMkLst>
        </pc:graphicFrameChg>
        <pc:picChg chg="mod">
          <ac:chgData name="MengTing Chung" userId="473f25a1-4124-4de9-9c7a-6022ad415bc4" providerId="ADAL" clId="{89111AAA-42E2-42A9-BE03-FA04867F378E}" dt="2025-02-25T17:19:10.400" v="5900" actId="2085"/>
          <ac:picMkLst>
            <pc:docMk/>
            <pc:sldMk cId="2899277626" sldId="358"/>
            <ac:picMk id="8" creationId="{D2281C7C-74CB-5AD4-2E79-7BAB145C3424}"/>
          </ac:picMkLst>
        </pc:picChg>
        <pc:picChg chg="topLvl">
          <ac:chgData name="MengTing Chung" userId="473f25a1-4124-4de9-9c7a-6022ad415bc4" providerId="ADAL" clId="{89111AAA-42E2-42A9-BE03-FA04867F378E}" dt="2025-02-20T23:50:15.808" v="495" actId="478"/>
          <ac:picMkLst>
            <pc:docMk/>
            <pc:sldMk cId="2899277626" sldId="358"/>
            <ac:picMk id="19" creationId="{2B106E18-3E9A-C7D1-0CCB-9DC30A26DD24}"/>
          </ac:picMkLst>
        </pc:picChg>
        <pc:picChg chg="mod">
          <ac:chgData name="MengTing Chung" userId="473f25a1-4124-4de9-9c7a-6022ad415bc4" providerId="ADAL" clId="{89111AAA-42E2-42A9-BE03-FA04867F378E}" dt="2025-02-25T17:19:06.834" v="5899" actId="2085"/>
          <ac:picMkLst>
            <pc:docMk/>
            <pc:sldMk cId="2899277626" sldId="358"/>
            <ac:picMk id="20" creationId="{F61F15DC-C687-DBB2-3B41-CD16CA32DFC7}"/>
          </ac:picMkLst>
        </pc:picChg>
      </pc:sldChg>
      <pc:sldChg chg="addSp delSp modSp add mod addAnim delAnim modAnim">
        <pc:chgData name="MengTing Chung" userId="473f25a1-4124-4de9-9c7a-6022ad415bc4" providerId="ADAL" clId="{89111AAA-42E2-42A9-BE03-FA04867F378E}" dt="2025-02-25T20:42:48.256" v="7882" actId="1076"/>
        <pc:sldMkLst>
          <pc:docMk/>
          <pc:sldMk cId="267248612" sldId="359"/>
        </pc:sldMkLst>
        <pc:spChg chg="mod topLvl">
          <ac:chgData name="MengTing Chung" userId="473f25a1-4124-4de9-9c7a-6022ad415bc4" providerId="ADAL" clId="{89111AAA-42E2-42A9-BE03-FA04867F378E}" dt="2025-02-21T00:10:09.608" v="1066" actId="164"/>
          <ac:spMkLst>
            <pc:docMk/>
            <pc:sldMk cId="267248612" sldId="359"/>
            <ac:spMk id="4" creationId="{9558F0D3-677B-4B0B-6EAF-0A952C34DF8D}"/>
          </ac:spMkLst>
        </pc:spChg>
        <pc:spChg chg="mod">
          <ac:chgData name="MengTing Chung" userId="473f25a1-4124-4de9-9c7a-6022ad415bc4" providerId="ADAL" clId="{89111AAA-42E2-42A9-BE03-FA04867F378E}" dt="2025-02-24T15:44:02.909" v="3411" actId="20577"/>
          <ac:spMkLst>
            <pc:docMk/>
            <pc:sldMk cId="267248612" sldId="359"/>
            <ac:spMk id="5" creationId="{9F153CF3-A26B-ECBD-0BB2-B012F479CED1}"/>
          </ac:spMkLst>
        </pc:spChg>
        <pc:spChg chg="mod topLvl">
          <ac:chgData name="MengTing Chung" userId="473f25a1-4124-4de9-9c7a-6022ad415bc4" providerId="ADAL" clId="{89111AAA-42E2-42A9-BE03-FA04867F378E}" dt="2025-02-21T00:13:50.126" v="1149" actId="164"/>
          <ac:spMkLst>
            <pc:docMk/>
            <pc:sldMk cId="267248612" sldId="359"/>
            <ac:spMk id="8" creationId="{91651755-41E0-04B5-445F-2251C8A9AE4F}"/>
          </ac:spMkLst>
        </pc:spChg>
        <pc:spChg chg="add mod ord">
          <ac:chgData name="MengTing Chung" userId="473f25a1-4124-4de9-9c7a-6022ad415bc4" providerId="ADAL" clId="{89111AAA-42E2-42A9-BE03-FA04867F378E}" dt="2025-02-20T23:59:35.946" v="786" actId="167"/>
          <ac:spMkLst>
            <pc:docMk/>
            <pc:sldMk cId="267248612" sldId="359"/>
            <ac:spMk id="20" creationId="{E551EE45-941B-A518-75EB-680276EEA8C7}"/>
          </ac:spMkLst>
        </pc:spChg>
        <pc:spChg chg="mod topLvl">
          <ac:chgData name="MengTing Chung" userId="473f25a1-4124-4de9-9c7a-6022ad415bc4" providerId="ADAL" clId="{89111AAA-42E2-42A9-BE03-FA04867F378E}" dt="2025-02-21T00:06:57.310" v="959" actId="164"/>
          <ac:spMkLst>
            <pc:docMk/>
            <pc:sldMk cId="267248612" sldId="359"/>
            <ac:spMk id="28" creationId="{F68ABCED-27F2-FBB9-CC03-0EB8002F7791}"/>
          </ac:spMkLst>
        </pc:spChg>
        <pc:spChg chg="add mod ord">
          <ac:chgData name="MengTing Chung" userId="473f25a1-4124-4de9-9c7a-6022ad415bc4" providerId="ADAL" clId="{89111AAA-42E2-42A9-BE03-FA04867F378E}" dt="2025-02-21T00:11:03.026" v="1083" actId="164"/>
          <ac:spMkLst>
            <pc:docMk/>
            <pc:sldMk cId="267248612" sldId="359"/>
            <ac:spMk id="31" creationId="{36403F8C-A2BE-E729-6639-EB67344C8424}"/>
          </ac:spMkLst>
        </pc:spChg>
        <pc:spChg chg="add mod">
          <ac:chgData name="MengTing Chung" userId="473f25a1-4124-4de9-9c7a-6022ad415bc4" providerId="ADAL" clId="{89111AAA-42E2-42A9-BE03-FA04867F378E}" dt="2025-02-25T20:42:48.256" v="7882" actId="1076"/>
          <ac:spMkLst>
            <pc:docMk/>
            <pc:sldMk cId="267248612" sldId="359"/>
            <ac:spMk id="47" creationId="{EB616617-153E-7EB4-440A-CCD2C2636FD3}"/>
          </ac:spMkLst>
        </pc:spChg>
        <pc:grpChg chg="add mod">
          <ac:chgData name="MengTing Chung" userId="473f25a1-4124-4de9-9c7a-6022ad415bc4" providerId="ADAL" clId="{89111AAA-42E2-42A9-BE03-FA04867F378E}" dt="2025-02-21T00:14:23.903" v="1179" actId="1036"/>
          <ac:grpSpMkLst>
            <pc:docMk/>
            <pc:sldMk cId="267248612" sldId="359"/>
            <ac:grpSpMk id="30" creationId="{925D4F45-8B03-A5CC-D93B-537F43BCABF8}"/>
          </ac:grpSpMkLst>
        </pc:grpChg>
        <pc:grpChg chg="add mod">
          <ac:chgData name="MengTing Chung" userId="473f25a1-4124-4de9-9c7a-6022ad415bc4" providerId="ADAL" clId="{89111AAA-42E2-42A9-BE03-FA04867F378E}" dt="2025-02-21T00:14:23.903" v="1179" actId="1036"/>
          <ac:grpSpMkLst>
            <pc:docMk/>
            <pc:sldMk cId="267248612" sldId="359"/>
            <ac:grpSpMk id="34" creationId="{C43FABE8-0481-F0B4-26E5-F33D507BE9E5}"/>
          </ac:grpSpMkLst>
        </pc:grpChg>
        <pc:grpChg chg="add del mod">
          <ac:chgData name="MengTing Chung" userId="473f25a1-4124-4de9-9c7a-6022ad415bc4" providerId="ADAL" clId="{89111AAA-42E2-42A9-BE03-FA04867F378E}" dt="2025-02-24T15:44:39.949" v="3415" actId="478"/>
          <ac:grpSpMkLst>
            <pc:docMk/>
            <pc:sldMk cId="267248612" sldId="359"/>
            <ac:grpSpMk id="37" creationId="{E6168A84-0F7F-7443-E6F2-97C2D4B6AF2A}"/>
          </ac:grpSpMkLst>
        </pc:grpChg>
        <pc:grpChg chg="add mod">
          <ac:chgData name="MengTing Chung" userId="473f25a1-4124-4de9-9c7a-6022ad415bc4" providerId="ADAL" clId="{89111AAA-42E2-42A9-BE03-FA04867F378E}" dt="2025-02-21T00:14:23.903" v="1179" actId="1036"/>
          <ac:grpSpMkLst>
            <pc:docMk/>
            <pc:sldMk cId="267248612" sldId="359"/>
            <ac:grpSpMk id="46" creationId="{5D1BB8C3-7F84-C3B7-1562-A74C27CB12A4}"/>
          </ac:grpSpMkLst>
        </pc:grpChg>
        <pc:picChg chg="mod topLvl">
          <ac:chgData name="MengTing Chung" userId="473f25a1-4124-4de9-9c7a-6022ad415bc4" providerId="ADAL" clId="{89111AAA-42E2-42A9-BE03-FA04867F378E}" dt="2025-02-21T00:13:50.126" v="1149" actId="164"/>
          <ac:picMkLst>
            <pc:docMk/>
            <pc:sldMk cId="267248612" sldId="359"/>
            <ac:picMk id="9" creationId="{85C89FEC-D29D-DD94-F2C1-7D0394477EB5}"/>
          </ac:picMkLst>
        </pc:picChg>
        <pc:picChg chg="add mod">
          <ac:chgData name="MengTing Chung" userId="473f25a1-4124-4de9-9c7a-6022ad415bc4" providerId="ADAL" clId="{89111AAA-42E2-42A9-BE03-FA04867F378E}" dt="2025-02-21T00:06:57.310" v="959" actId="164"/>
          <ac:picMkLst>
            <pc:docMk/>
            <pc:sldMk cId="267248612" sldId="359"/>
            <ac:picMk id="25" creationId="{461FAB29-924C-8EF7-21EB-A24C2B1F2DF9}"/>
          </ac:picMkLst>
        </pc:picChg>
        <pc:picChg chg="add mod">
          <ac:chgData name="MengTing Chung" userId="473f25a1-4124-4de9-9c7a-6022ad415bc4" providerId="ADAL" clId="{89111AAA-42E2-42A9-BE03-FA04867F378E}" dt="2025-02-21T00:10:09.608" v="1066" actId="164"/>
          <ac:picMkLst>
            <pc:docMk/>
            <pc:sldMk cId="267248612" sldId="359"/>
            <ac:picMk id="32" creationId="{2B5524AE-3784-2B8D-8558-48D39DD5DC96}"/>
          </ac:picMkLst>
        </pc:picChg>
        <pc:picChg chg="add mod">
          <ac:chgData name="MengTing Chung" userId="473f25a1-4124-4de9-9c7a-6022ad415bc4" providerId="ADAL" clId="{89111AAA-42E2-42A9-BE03-FA04867F378E}" dt="2025-02-21T00:10:09.608" v="1066" actId="164"/>
          <ac:picMkLst>
            <pc:docMk/>
            <pc:sldMk cId="267248612" sldId="359"/>
            <ac:picMk id="33" creationId="{873D4716-9249-27BA-CEC9-5361E4E87699}"/>
          </ac:picMkLst>
        </pc:picChg>
        <pc:picChg chg="add mod">
          <ac:chgData name="MengTing Chung" userId="473f25a1-4124-4de9-9c7a-6022ad415bc4" providerId="ADAL" clId="{89111AAA-42E2-42A9-BE03-FA04867F378E}" dt="2025-02-21T00:11:03.026" v="1083" actId="164"/>
          <ac:picMkLst>
            <pc:docMk/>
            <pc:sldMk cId="267248612" sldId="359"/>
            <ac:picMk id="35" creationId="{B59FBC49-7F91-35FE-97A7-4A0F594FE848}"/>
          </ac:picMkLst>
        </pc:picChg>
        <pc:picChg chg="add mod">
          <ac:chgData name="MengTing Chung" userId="473f25a1-4124-4de9-9c7a-6022ad415bc4" providerId="ADAL" clId="{89111AAA-42E2-42A9-BE03-FA04867F378E}" dt="2025-02-21T00:11:03.026" v="1083" actId="164"/>
          <ac:picMkLst>
            <pc:docMk/>
            <pc:sldMk cId="267248612" sldId="359"/>
            <ac:picMk id="36" creationId="{6EC66EF9-8312-BF35-0486-1B79125D0B2B}"/>
          </ac:picMkLst>
        </pc:picChg>
        <pc:cxnChg chg="add mod">
          <ac:chgData name="MengTing Chung" userId="473f25a1-4124-4de9-9c7a-6022ad415bc4" providerId="ADAL" clId="{89111AAA-42E2-42A9-BE03-FA04867F378E}" dt="2025-02-21T00:14:23.903" v="1179" actId="1036"/>
          <ac:cxnSpMkLst>
            <pc:docMk/>
            <pc:sldMk cId="267248612" sldId="359"/>
            <ac:cxnSpMk id="16" creationId="{20E68E24-4A5C-B048-A4C9-FF8F5A20DA24}"/>
          </ac:cxnSpMkLst>
        </pc:cxnChg>
        <pc:cxnChg chg="add mod">
          <ac:chgData name="MengTing Chung" userId="473f25a1-4124-4de9-9c7a-6022ad415bc4" providerId="ADAL" clId="{89111AAA-42E2-42A9-BE03-FA04867F378E}" dt="2025-02-21T00:14:23.903" v="1179" actId="1036"/>
          <ac:cxnSpMkLst>
            <pc:docMk/>
            <pc:sldMk cId="267248612" sldId="359"/>
            <ac:cxnSpMk id="38" creationId="{DE1DBFAA-DDB8-E23C-B30D-44BC228F253E}"/>
          </ac:cxnSpMkLst>
        </pc:cxnChg>
        <pc:cxnChg chg="add del mod">
          <ac:chgData name="MengTing Chung" userId="473f25a1-4124-4de9-9c7a-6022ad415bc4" providerId="ADAL" clId="{89111AAA-42E2-42A9-BE03-FA04867F378E}" dt="2025-02-24T15:44:40.924" v="3416" actId="478"/>
          <ac:cxnSpMkLst>
            <pc:docMk/>
            <pc:sldMk cId="267248612" sldId="359"/>
            <ac:cxnSpMk id="40" creationId="{74411ECF-9307-BB2C-B3B0-A1850664D48A}"/>
          </ac:cxnSpMkLst>
        </pc:cxnChg>
      </pc:sldChg>
      <pc:sldChg chg="addSp modSp new del">
        <pc:chgData name="MengTing Chung" userId="473f25a1-4124-4de9-9c7a-6022ad415bc4" providerId="ADAL" clId="{89111AAA-42E2-42A9-BE03-FA04867F378E}" dt="2025-02-21T00:19:46.700" v="1267" actId="47"/>
        <pc:sldMkLst>
          <pc:docMk/>
          <pc:sldMk cId="3718143798" sldId="360"/>
        </pc:sldMkLst>
      </pc:sldChg>
      <pc:sldChg chg="delSp modSp del mod">
        <pc:chgData name="MengTing Chung" userId="473f25a1-4124-4de9-9c7a-6022ad415bc4" providerId="ADAL" clId="{89111AAA-42E2-42A9-BE03-FA04867F378E}" dt="2025-02-26T04:40:16.072" v="9387" actId="47"/>
        <pc:sldMkLst>
          <pc:docMk/>
          <pc:sldMk cId="3883365930" sldId="361"/>
        </pc:sldMkLst>
      </pc:sldChg>
      <pc:sldChg chg="delSp modSp add del mod delAnim modAnim">
        <pc:chgData name="MengTing Chung" userId="473f25a1-4124-4de9-9c7a-6022ad415bc4" providerId="ADAL" clId="{89111AAA-42E2-42A9-BE03-FA04867F378E}" dt="2025-02-24T15:49:27.303" v="3484" actId="47"/>
        <pc:sldMkLst>
          <pc:docMk/>
          <pc:sldMk cId="3731444918" sldId="363"/>
        </pc:sldMkLst>
      </pc:sldChg>
      <pc:sldChg chg="addSp modSp mod">
        <pc:chgData name="MengTing Chung" userId="473f25a1-4124-4de9-9c7a-6022ad415bc4" providerId="ADAL" clId="{89111AAA-42E2-42A9-BE03-FA04867F378E}" dt="2025-02-25T16:52:41.341" v="5430" actId="20577"/>
        <pc:sldMkLst>
          <pc:docMk/>
          <pc:sldMk cId="1068704694" sldId="364"/>
        </pc:sldMkLst>
        <pc:spChg chg="mod">
          <ac:chgData name="MengTing Chung" userId="473f25a1-4124-4de9-9c7a-6022ad415bc4" providerId="ADAL" clId="{89111AAA-42E2-42A9-BE03-FA04867F378E}" dt="2025-02-25T16:52:41.341" v="5430" actId="20577"/>
          <ac:spMkLst>
            <pc:docMk/>
            <pc:sldMk cId="1068704694" sldId="364"/>
            <ac:spMk id="5" creationId="{57E86600-5023-A8A7-B501-220373A63837}"/>
          </ac:spMkLst>
        </pc:spChg>
        <pc:graphicFrameChg chg="add mod modGraphic">
          <ac:chgData name="MengTing Chung" userId="473f25a1-4124-4de9-9c7a-6022ad415bc4" providerId="ADAL" clId="{89111AAA-42E2-42A9-BE03-FA04867F378E}" dt="2025-02-25T05:02:09.854" v="3531" actId="1076"/>
          <ac:graphicFrameMkLst>
            <pc:docMk/>
            <pc:sldMk cId="1068704694" sldId="364"/>
            <ac:graphicFrameMk id="3" creationId="{8F016A9C-E7B9-9EB3-14C9-B96C5F0687C8}"/>
          </ac:graphicFrameMkLst>
        </pc:graphicFrameChg>
      </pc:sldChg>
      <pc:sldChg chg="modSp add del mod">
        <pc:chgData name="MengTing Chung" userId="473f25a1-4124-4de9-9c7a-6022ad415bc4" providerId="ADAL" clId="{89111AAA-42E2-42A9-BE03-FA04867F378E}" dt="2025-02-24T15:51:40.907" v="3517" actId="47"/>
        <pc:sldMkLst>
          <pc:docMk/>
          <pc:sldMk cId="1478183194" sldId="365"/>
        </pc:sldMkLst>
      </pc:sldChg>
      <pc:sldChg chg="modSp add del mod">
        <pc:chgData name="MengTing Chung" userId="473f25a1-4124-4de9-9c7a-6022ad415bc4" providerId="ADAL" clId="{89111AAA-42E2-42A9-BE03-FA04867F378E}" dt="2025-02-24T14:18:07.925" v="1508" actId="47"/>
        <pc:sldMkLst>
          <pc:docMk/>
          <pc:sldMk cId="1027365359" sldId="366"/>
        </pc:sldMkLst>
      </pc:sldChg>
      <pc:sldChg chg="modSp add mod">
        <pc:chgData name="MengTing Chung" userId="473f25a1-4124-4de9-9c7a-6022ad415bc4" providerId="ADAL" clId="{89111AAA-42E2-42A9-BE03-FA04867F378E}" dt="2025-02-25T16:52:45.665" v="5431"/>
        <pc:sldMkLst>
          <pc:docMk/>
          <pc:sldMk cId="1675644088" sldId="366"/>
        </pc:sldMkLst>
        <pc:spChg chg="mod">
          <ac:chgData name="MengTing Chung" userId="473f25a1-4124-4de9-9c7a-6022ad415bc4" providerId="ADAL" clId="{89111AAA-42E2-42A9-BE03-FA04867F378E}" dt="2025-02-25T16:52:45.665" v="5431"/>
          <ac:spMkLst>
            <pc:docMk/>
            <pc:sldMk cId="1675644088" sldId="366"/>
            <ac:spMk id="5" creationId="{5F06F496-C714-55C4-C54B-EC6698B0C1D2}"/>
          </ac:spMkLst>
        </pc:spChg>
        <pc:graphicFrameChg chg="mod modGraphic">
          <ac:chgData name="MengTing Chung" userId="473f25a1-4124-4de9-9c7a-6022ad415bc4" providerId="ADAL" clId="{89111AAA-42E2-42A9-BE03-FA04867F378E}" dt="2025-02-25T05:07:46.303" v="3677" actId="1076"/>
          <ac:graphicFrameMkLst>
            <pc:docMk/>
            <pc:sldMk cId="1675644088" sldId="366"/>
            <ac:graphicFrameMk id="3" creationId="{57433293-DE63-15A5-C8BA-7FB7B8E9C4FA}"/>
          </ac:graphicFrameMkLst>
        </pc:graphicFrameChg>
      </pc:sldChg>
      <pc:sldChg chg="addSp delSp modSp add mod addAnim delAnim modAnim">
        <pc:chgData name="MengTing Chung" userId="473f25a1-4124-4de9-9c7a-6022ad415bc4" providerId="ADAL" clId="{89111AAA-42E2-42A9-BE03-FA04867F378E}" dt="2025-02-26T04:51:13.658" v="9567" actId="1076"/>
        <pc:sldMkLst>
          <pc:docMk/>
          <pc:sldMk cId="796998204" sldId="367"/>
        </pc:sldMkLst>
        <pc:spChg chg="mod">
          <ac:chgData name="MengTing Chung" userId="473f25a1-4124-4de9-9c7a-6022ad415bc4" providerId="ADAL" clId="{89111AAA-42E2-42A9-BE03-FA04867F378E}" dt="2025-02-24T14:29:29.261" v="1826" actId="20577"/>
          <ac:spMkLst>
            <pc:docMk/>
            <pc:sldMk cId="796998204" sldId="367"/>
            <ac:spMk id="5" creationId="{DE33DC8C-D2A8-2E2A-A326-70CD791F8B75}"/>
          </ac:spMkLst>
        </pc:spChg>
        <pc:spChg chg="mod">
          <ac:chgData name="MengTing Chung" userId="473f25a1-4124-4de9-9c7a-6022ad415bc4" providerId="ADAL" clId="{89111AAA-42E2-42A9-BE03-FA04867F378E}" dt="2025-02-26T04:50:27.733" v="9566" actId="113"/>
          <ac:spMkLst>
            <pc:docMk/>
            <pc:sldMk cId="796998204" sldId="367"/>
            <ac:spMk id="6" creationId="{007BE010-171F-C8DB-6E12-2A1D112A7238}"/>
          </ac:spMkLst>
        </pc:spChg>
        <pc:picChg chg="add del mod">
          <ac:chgData name="MengTing Chung" userId="473f25a1-4124-4de9-9c7a-6022ad415bc4" providerId="ADAL" clId="{89111AAA-42E2-42A9-BE03-FA04867F378E}" dt="2025-02-26T04:51:13.658" v="9567" actId="1076"/>
          <ac:picMkLst>
            <pc:docMk/>
            <pc:sldMk cId="796998204" sldId="367"/>
            <ac:picMk id="4" creationId="{4882A46C-60B2-25E7-57E6-3DB7859E7C2C}"/>
          </ac:picMkLst>
        </pc:picChg>
      </pc:sldChg>
      <pc:sldChg chg="modSp add del mod">
        <pc:chgData name="MengTing Chung" userId="473f25a1-4124-4de9-9c7a-6022ad415bc4" providerId="ADAL" clId="{89111AAA-42E2-42A9-BE03-FA04867F378E}" dt="2025-02-24T14:23:23.123" v="1699" actId="47"/>
        <pc:sldMkLst>
          <pc:docMk/>
          <pc:sldMk cId="1885068915" sldId="367"/>
        </pc:sldMkLst>
      </pc:sldChg>
      <pc:sldChg chg="delSp modSp add mod delAnim modAnim">
        <pc:chgData name="MengTing Chung" userId="473f25a1-4124-4de9-9c7a-6022ad415bc4" providerId="ADAL" clId="{89111AAA-42E2-42A9-BE03-FA04867F378E}" dt="2025-02-25T15:57:54.367" v="4906"/>
        <pc:sldMkLst>
          <pc:docMk/>
          <pc:sldMk cId="1246231837" sldId="368"/>
        </pc:sldMkLst>
        <pc:spChg chg="mod">
          <ac:chgData name="MengTing Chung" userId="473f25a1-4124-4de9-9c7a-6022ad415bc4" providerId="ADAL" clId="{89111AAA-42E2-42A9-BE03-FA04867F378E}" dt="2025-02-24T15:44:56.701" v="3422" actId="20577"/>
          <ac:spMkLst>
            <pc:docMk/>
            <pc:sldMk cId="1246231837" sldId="368"/>
            <ac:spMk id="5" creationId="{4C2F63E0-ED47-D87D-3FB9-B8B763D53EE0}"/>
          </ac:spMkLst>
        </pc:spChg>
        <pc:spChg chg="mod">
          <ac:chgData name="MengTing Chung" userId="473f25a1-4124-4de9-9c7a-6022ad415bc4" providerId="ADAL" clId="{89111AAA-42E2-42A9-BE03-FA04867F378E}" dt="2025-02-25T15:56:50.767" v="4897" actId="207"/>
          <ac:spMkLst>
            <pc:docMk/>
            <pc:sldMk cId="1246231837" sldId="368"/>
            <ac:spMk id="47" creationId="{9452B411-ED2D-018E-138C-8D700168B243}"/>
          </ac:spMkLst>
        </pc:spChg>
        <pc:grpChg chg="mod">
          <ac:chgData name="MengTing Chung" userId="473f25a1-4124-4de9-9c7a-6022ad415bc4" providerId="ADAL" clId="{89111AAA-42E2-42A9-BE03-FA04867F378E}" dt="2025-02-24T15:44:51.447" v="3419" actId="1076"/>
          <ac:grpSpMkLst>
            <pc:docMk/>
            <pc:sldMk cId="1246231837" sldId="368"/>
            <ac:grpSpMk id="34" creationId="{2EB4030C-C1F8-4FB8-8104-4685C537D4AF}"/>
          </ac:grpSpMkLst>
        </pc:grpChg>
        <pc:cxnChg chg="mod">
          <ac:chgData name="MengTing Chung" userId="473f25a1-4124-4de9-9c7a-6022ad415bc4" providerId="ADAL" clId="{89111AAA-42E2-42A9-BE03-FA04867F378E}" dt="2025-02-24T15:44:53.903" v="3420" actId="14100"/>
          <ac:cxnSpMkLst>
            <pc:docMk/>
            <pc:sldMk cId="1246231837" sldId="368"/>
            <ac:cxnSpMk id="38" creationId="{92B64D08-C2CA-5CE4-579D-4D83C6E210B5}"/>
          </ac:cxnSpMkLst>
        </pc:cxnChg>
      </pc:sldChg>
      <pc:sldChg chg="delSp add del mod">
        <pc:chgData name="MengTing Chung" userId="473f25a1-4124-4de9-9c7a-6022ad415bc4" providerId="ADAL" clId="{89111AAA-42E2-42A9-BE03-FA04867F378E}" dt="2025-02-24T14:47:36.410" v="2980" actId="47"/>
        <pc:sldMkLst>
          <pc:docMk/>
          <pc:sldMk cId="1369112200" sldId="368"/>
        </pc:sldMkLst>
      </pc:sldChg>
      <pc:sldChg chg="modSp add del mod">
        <pc:chgData name="MengTing Chung" userId="473f25a1-4124-4de9-9c7a-6022ad415bc4" providerId="ADAL" clId="{89111AAA-42E2-42A9-BE03-FA04867F378E}" dt="2025-02-24T15:05:22.911" v="3375" actId="47"/>
        <pc:sldMkLst>
          <pc:docMk/>
          <pc:sldMk cId="2691158744" sldId="368"/>
        </pc:sldMkLst>
      </pc:sldChg>
      <pc:sldChg chg="add del">
        <pc:chgData name="MengTing Chung" userId="473f25a1-4124-4de9-9c7a-6022ad415bc4" providerId="ADAL" clId="{89111AAA-42E2-42A9-BE03-FA04867F378E}" dt="2025-02-24T15:49:29.297" v="3486" actId="47"/>
        <pc:sldMkLst>
          <pc:docMk/>
          <pc:sldMk cId="3358744094" sldId="369"/>
        </pc:sldMkLst>
      </pc:sldChg>
      <pc:sldChg chg="addSp delSp modSp add del mod">
        <pc:chgData name="MengTing Chung" userId="473f25a1-4124-4de9-9c7a-6022ad415bc4" providerId="ADAL" clId="{89111AAA-42E2-42A9-BE03-FA04867F378E}" dt="2025-02-24T14:47:31.631" v="2978" actId="47"/>
        <pc:sldMkLst>
          <pc:docMk/>
          <pc:sldMk cId="3651835333" sldId="369"/>
        </pc:sldMkLst>
      </pc:sldChg>
      <pc:sldChg chg="modSp add del mod">
        <pc:chgData name="MengTing Chung" userId="473f25a1-4124-4de9-9c7a-6022ad415bc4" providerId="ADAL" clId="{89111AAA-42E2-42A9-BE03-FA04867F378E}" dt="2025-02-24T15:49:28.356" v="3485" actId="47"/>
        <pc:sldMkLst>
          <pc:docMk/>
          <pc:sldMk cId="2718098108" sldId="370"/>
        </pc:sldMkLst>
      </pc:sldChg>
      <pc:sldChg chg="add del">
        <pc:chgData name="MengTing Chung" userId="473f25a1-4124-4de9-9c7a-6022ad415bc4" providerId="ADAL" clId="{89111AAA-42E2-42A9-BE03-FA04867F378E}" dt="2025-02-24T15:47:44.756" v="3461"/>
        <pc:sldMkLst>
          <pc:docMk/>
          <pc:sldMk cId="732641139" sldId="371"/>
        </pc:sldMkLst>
      </pc:sldChg>
      <pc:sldChg chg="delSp modSp add mod delAnim modAnim">
        <pc:chgData name="MengTing Chung" userId="473f25a1-4124-4de9-9c7a-6022ad415bc4" providerId="ADAL" clId="{89111AAA-42E2-42A9-BE03-FA04867F378E}" dt="2025-02-25T15:58:02.552" v="4908"/>
        <pc:sldMkLst>
          <pc:docMk/>
          <pc:sldMk cId="1208796624" sldId="371"/>
        </pc:sldMkLst>
        <pc:spChg chg="mod">
          <ac:chgData name="MengTing Chung" userId="473f25a1-4124-4de9-9c7a-6022ad415bc4" providerId="ADAL" clId="{89111AAA-42E2-42A9-BE03-FA04867F378E}" dt="2025-02-24T15:48:42.142" v="3478" actId="20577"/>
          <ac:spMkLst>
            <pc:docMk/>
            <pc:sldMk cId="1208796624" sldId="371"/>
            <ac:spMk id="5" creationId="{F68B26EC-ED64-9C48-FB66-5AB0E828057A}"/>
          </ac:spMkLst>
        </pc:spChg>
        <pc:spChg chg="mod">
          <ac:chgData name="MengTing Chung" userId="473f25a1-4124-4de9-9c7a-6022ad415bc4" providerId="ADAL" clId="{89111AAA-42E2-42A9-BE03-FA04867F378E}" dt="2025-02-25T15:56:54.690" v="4898" actId="207"/>
          <ac:spMkLst>
            <pc:docMk/>
            <pc:sldMk cId="1208796624" sldId="371"/>
            <ac:spMk id="47" creationId="{D37AA487-ABB0-2CC0-8BEB-0ED5FFBF137C}"/>
          </ac:spMkLst>
        </pc:spChg>
        <pc:grpChg chg="mod">
          <ac:chgData name="MengTing Chung" userId="473f25a1-4124-4de9-9c7a-6022ad415bc4" providerId="ADAL" clId="{89111AAA-42E2-42A9-BE03-FA04867F378E}" dt="2025-02-24T15:48:47.369" v="3481" actId="1076"/>
          <ac:grpSpMkLst>
            <pc:docMk/>
            <pc:sldMk cId="1208796624" sldId="371"/>
            <ac:grpSpMk id="37" creationId="{2D09898B-A6AB-ACEA-3B25-C93A857D0BDE}"/>
          </ac:grpSpMkLst>
        </pc:grpChg>
        <pc:cxnChg chg="mod">
          <ac:chgData name="MengTing Chung" userId="473f25a1-4124-4de9-9c7a-6022ad415bc4" providerId="ADAL" clId="{89111AAA-42E2-42A9-BE03-FA04867F378E}" dt="2025-02-24T15:48:49.875" v="3482" actId="14100"/>
          <ac:cxnSpMkLst>
            <pc:docMk/>
            <pc:sldMk cId="1208796624" sldId="371"/>
            <ac:cxnSpMk id="40" creationId="{3B8373D0-BBED-F33B-7546-3A92E0D2F439}"/>
          </ac:cxnSpMkLst>
        </pc:cxnChg>
      </pc:sldChg>
      <pc:sldChg chg="modSp add del modAnim">
        <pc:chgData name="MengTing Chung" userId="473f25a1-4124-4de9-9c7a-6022ad415bc4" providerId="ADAL" clId="{89111AAA-42E2-42A9-BE03-FA04867F378E}" dt="2025-02-24T15:47:44.413" v="3459"/>
        <pc:sldMkLst>
          <pc:docMk/>
          <pc:sldMk cId="3804666739" sldId="371"/>
        </pc:sldMkLst>
      </pc:sldChg>
      <pc:sldChg chg="modSp add mod modAnim">
        <pc:chgData name="MengTing Chung" userId="473f25a1-4124-4de9-9c7a-6022ad415bc4" providerId="ADAL" clId="{89111AAA-42E2-42A9-BE03-FA04867F378E}" dt="2025-02-25T15:58:11.931" v="4911"/>
        <pc:sldMkLst>
          <pc:docMk/>
          <pc:sldMk cId="1162255602" sldId="372"/>
        </pc:sldMkLst>
        <pc:spChg chg="mod">
          <ac:chgData name="MengTing Chung" userId="473f25a1-4124-4de9-9c7a-6022ad415bc4" providerId="ADAL" clId="{89111AAA-42E2-42A9-BE03-FA04867F378E}" dt="2025-02-24T15:49:57.424" v="3501" actId="20577"/>
          <ac:spMkLst>
            <pc:docMk/>
            <pc:sldMk cId="1162255602" sldId="372"/>
            <ac:spMk id="5" creationId="{14AA90D9-304B-C1EA-C332-A10F236DD997}"/>
          </ac:spMkLst>
        </pc:spChg>
        <pc:spChg chg="mod">
          <ac:chgData name="MengTing Chung" userId="473f25a1-4124-4de9-9c7a-6022ad415bc4" providerId="ADAL" clId="{89111AAA-42E2-42A9-BE03-FA04867F378E}" dt="2025-02-25T15:56:58.679" v="4899" actId="207"/>
          <ac:spMkLst>
            <pc:docMk/>
            <pc:sldMk cId="1162255602" sldId="372"/>
            <ac:spMk id="47" creationId="{F64C5F75-004D-7BC9-BD49-10FD14444C25}"/>
          </ac:spMkLst>
        </pc:spChg>
      </pc:sldChg>
      <pc:sldChg chg="delSp modSp add mod delAnim modAnim">
        <pc:chgData name="MengTing Chung" userId="473f25a1-4124-4de9-9c7a-6022ad415bc4" providerId="ADAL" clId="{89111AAA-42E2-42A9-BE03-FA04867F378E}" dt="2025-02-25T15:58:19.426" v="4914"/>
        <pc:sldMkLst>
          <pc:docMk/>
          <pc:sldMk cId="1546558627" sldId="373"/>
        </pc:sldMkLst>
        <pc:spChg chg="mod">
          <ac:chgData name="MengTing Chung" userId="473f25a1-4124-4de9-9c7a-6022ad415bc4" providerId="ADAL" clId="{89111AAA-42E2-42A9-BE03-FA04867F378E}" dt="2025-02-24T15:49:55.092" v="3499" actId="20577"/>
          <ac:spMkLst>
            <pc:docMk/>
            <pc:sldMk cId="1546558627" sldId="373"/>
            <ac:spMk id="5" creationId="{4F029EA7-457F-8C54-984A-F8F98CF7C351}"/>
          </ac:spMkLst>
        </pc:spChg>
        <pc:spChg chg="mod">
          <ac:chgData name="MengTing Chung" userId="473f25a1-4124-4de9-9c7a-6022ad415bc4" providerId="ADAL" clId="{89111AAA-42E2-42A9-BE03-FA04867F378E}" dt="2025-02-25T15:57:04.926" v="4900" actId="207"/>
          <ac:spMkLst>
            <pc:docMk/>
            <pc:sldMk cId="1546558627" sldId="373"/>
            <ac:spMk id="47" creationId="{A3323292-3EF5-03D6-AE8C-0AE4BA61ED73}"/>
          </ac:spMkLst>
        </pc:spChg>
        <pc:grpChg chg="mod">
          <ac:chgData name="MengTing Chung" userId="473f25a1-4124-4de9-9c7a-6022ad415bc4" providerId="ADAL" clId="{89111AAA-42E2-42A9-BE03-FA04867F378E}" dt="2025-02-24T15:50:37.705" v="3510" actId="1076"/>
          <ac:grpSpMkLst>
            <pc:docMk/>
            <pc:sldMk cId="1546558627" sldId="373"/>
            <ac:grpSpMk id="34" creationId="{222E5D06-8873-45C4-934A-3A56C5795C0E}"/>
          </ac:grpSpMkLst>
        </pc:grpChg>
        <pc:cxnChg chg="mod">
          <ac:chgData name="MengTing Chung" userId="473f25a1-4124-4de9-9c7a-6022ad415bc4" providerId="ADAL" clId="{89111AAA-42E2-42A9-BE03-FA04867F378E}" dt="2025-02-24T15:50:40.395" v="3511" actId="14100"/>
          <ac:cxnSpMkLst>
            <pc:docMk/>
            <pc:sldMk cId="1546558627" sldId="373"/>
            <ac:cxnSpMk id="38" creationId="{8E13C766-C947-E550-F474-B82F1F3AB50B}"/>
          </ac:cxnSpMkLst>
        </pc:cxnChg>
      </pc:sldChg>
      <pc:sldChg chg="delSp modSp add mod delAnim modAnim">
        <pc:chgData name="MengTing Chung" userId="473f25a1-4124-4de9-9c7a-6022ad415bc4" providerId="ADAL" clId="{89111AAA-42E2-42A9-BE03-FA04867F378E}" dt="2025-02-25T15:58:23.797" v="4916"/>
        <pc:sldMkLst>
          <pc:docMk/>
          <pc:sldMk cId="1078699441" sldId="374"/>
        </pc:sldMkLst>
        <pc:spChg chg="mod">
          <ac:chgData name="MengTing Chung" userId="473f25a1-4124-4de9-9c7a-6022ad415bc4" providerId="ADAL" clId="{89111AAA-42E2-42A9-BE03-FA04867F378E}" dt="2025-02-24T15:49:51.459" v="3495" actId="20577"/>
          <ac:spMkLst>
            <pc:docMk/>
            <pc:sldMk cId="1078699441" sldId="374"/>
            <ac:spMk id="5" creationId="{6DA6C5EB-6D1B-F1A6-2355-93A9C0E36986}"/>
          </ac:spMkLst>
        </pc:spChg>
        <pc:spChg chg="mod">
          <ac:chgData name="MengTing Chung" userId="473f25a1-4124-4de9-9c7a-6022ad415bc4" providerId="ADAL" clId="{89111AAA-42E2-42A9-BE03-FA04867F378E}" dt="2025-02-25T15:57:12.411" v="4901" actId="207"/>
          <ac:spMkLst>
            <pc:docMk/>
            <pc:sldMk cId="1078699441" sldId="374"/>
            <ac:spMk id="47" creationId="{58FF5DC4-F341-6C44-100A-4DD313900B6B}"/>
          </ac:spMkLst>
        </pc:spChg>
        <pc:grpChg chg="mod">
          <ac:chgData name="MengTing Chung" userId="473f25a1-4124-4de9-9c7a-6022ad415bc4" providerId="ADAL" clId="{89111AAA-42E2-42A9-BE03-FA04867F378E}" dt="2025-02-24T15:50:51.971" v="3515" actId="1076"/>
          <ac:grpSpMkLst>
            <pc:docMk/>
            <pc:sldMk cId="1078699441" sldId="374"/>
            <ac:grpSpMk id="37" creationId="{4CEF283D-54EE-B0C0-89DA-25DACDD7C4C6}"/>
          </ac:grpSpMkLst>
        </pc:grpChg>
        <pc:cxnChg chg="mod">
          <ac:chgData name="MengTing Chung" userId="473f25a1-4124-4de9-9c7a-6022ad415bc4" providerId="ADAL" clId="{89111AAA-42E2-42A9-BE03-FA04867F378E}" dt="2025-02-24T15:50:54.363" v="3516" actId="14100"/>
          <ac:cxnSpMkLst>
            <pc:docMk/>
            <pc:sldMk cId="1078699441" sldId="374"/>
            <ac:cxnSpMk id="40" creationId="{6D6F3516-FF8B-7DB3-F528-3506DAAD98D5}"/>
          </ac:cxnSpMkLst>
        </pc:cxnChg>
      </pc:sldChg>
      <pc:sldChg chg="addSp delSp modSp mod modAnim modNotesTx">
        <pc:chgData name="MengTing Chung" userId="473f25a1-4124-4de9-9c7a-6022ad415bc4" providerId="ADAL" clId="{89111AAA-42E2-42A9-BE03-FA04867F378E}" dt="2025-02-25T16:29:08.482" v="5215" actId="1076"/>
        <pc:sldMkLst>
          <pc:docMk/>
          <pc:sldMk cId="1220820088" sldId="375"/>
        </pc:sldMkLst>
        <pc:spChg chg="mod">
          <ac:chgData name="MengTing Chung" userId="473f25a1-4124-4de9-9c7a-6022ad415bc4" providerId="ADAL" clId="{89111AAA-42E2-42A9-BE03-FA04867F378E}" dt="2025-02-25T14:58:34.556" v="4422" actId="1076"/>
          <ac:spMkLst>
            <pc:docMk/>
            <pc:sldMk cId="1220820088" sldId="375"/>
            <ac:spMk id="2" creationId="{BE683485-B74D-719F-F02F-ECF7DC8BF322}"/>
          </ac:spMkLst>
        </pc:spChg>
        <pc:spChg chg="mod">
          <ac:chgData name="MengTing Chung" userId="473f25a1-4124-4de9-9c7a-6022ad415bc4" providerId="ADAL" clId="{89111AAA-42E2-42A9-BE03-FA04867F378E}" dt="2025-02-25T16:29:08.482" v="5215" actId="1076"/>
          <ac:spMkLst>
            <pc:docMk/>
            <pc:sldMk cId="1220820088" sldId="375"/>
            <ac:spMk id="17" creationId="{A9800253-32A8-6C05-B520-ABE50A01C6A2}"/>
          </ac:spMkLst>
        </pc:spChg>
        <pc:picChg chg="add mod">
          <ac:chgData name="MengTing Chung" userId="473f25a1-4124-4de9-9c7a-6022ad415bc4" providerId="ADAL" clId="{89111AAA-42E2-42A9-BE03-FA04867F378E}" dt="2025-02-25T14:59:08.611" v="4431" actId="1076"/>
          <ac:picMkLst>
            <pc:docMk/>
            <pc:sldMk cId="1220820088" sldId="375"/>
            <ac:picMk id="9" creationId="{B1523472-FE8A-B0BB-41FA-EA1BB26D7A38}"/>
          </ac:picMkLst>
        </pc:picChg>
        <pc:picChg chg="add mod">
          <ac:chgData name="MengTing Chung" userId="473f25a1-4124-4de9-9c7a-6022ad415bc4" providerId="ADAL" clId="{89111AAA-42E2-42A9-BE03-FA04867F378E}" dt="2025-02-25T14:59:14.010" v="4432" actId="1076"/>
          <ac:picMkLst>
            <pc:docMk/>
            <pc:sldMk cId="1220820088" sldId="375"/>
            <ac:picMk id="16" creationId="{22C5DBC5-97EE-4916-9DD9-67351D46BA91}"/>
          </ac:picMkLst>
        </pc:picChg>
        <pc:picChg chg="add mod">
          <ac:chgData name="MengTing Chung" userId="473f25a1-4124-4de9-9c7a-6022ad415bc4" providerId="ADAL" clId="{89111AAA-42E2-42A9-BE03-FA04867F378E}" dt="2025-02-25T14:59:30.467" v="4435" actId="1076"/>
          <ac:picMkLst>
            <pc:docMk/>
            <pc:sldMk cId="1220820088" sldId="375"/>
            <ac:picMk id="19" creationId="{BC0F81E7-A814-D718-9787-3268D521AD4E}"/>
          </ac:picMkLst>
        </pc:picChg>
        <pc:picChg chg="add mod">
          <ac:chgData name="MengTing Chung" userId="473f25a1-4124-4de9-9c7a-6022ad415bc4" providerId="ADAL" clId="{89111AAA-42E2-42A9-BE03-FA04867F378E}" dt="2025-02-25T14:59:21.055" v="4434" actId="1076"/>
          <ac:picMkLst>
            <pc:docMk/>
            <pc:sldMk cId="1220820088" sldId="375"/>
            <ac:picMk id="20" creationId="{EDC30CFA-5FE0-AD7D-8EB7-3412822A50EE}"/>
          </ac:picMkLst>
        </pc:picChg>
      </pc:sldChg>
      <pc:sldChg chg="delSp modSp add mod setBg">
        <pc:chgData name="MengTing Chung" userId="473f25a1-4124-4de9-9c7a-6022ad415bc4" providerId="ADAL" clId="{89111AAA-42E2-42A9-BE03-FA04867F378E}" dt="2025-02-25T16:51:13.527" v="5410" actId="1076"/>
        <pc:sldMkLst>
          <pc:docMk/>
          <pc:sldMk cId="3973301034" sldId="376"/>
        </pc:sldMkLst>
        <pc:spChg chg="mod">
          <ac:chgData name="MengTing Chung" userId="473f25a1-4124-4de9-9c7a-6022ad415bc4" providerId="ADAL" clId="{89111AAA-42E2-42A9-BE03-FA04867F378E}" dt="2025-02-25T16:51:13.527" v="5410" actId="1076"/>
          <ac:spMkLst>
            <pc:docMk/>
            <pc:sldMk cId="3973301034" sldId="376"/>
            <ac:spMk id="2" creationId="{28822F56-8702-E069-30FF-B34845D46041}"/>
          </ac:spMkLst>
        </pc:spChg>
      </pc:sldChg>
      <pc:sldChg chg="modSp add mod">
        <pc:chgData name="MengTing Chung" userId="473f25a1-4124-4de9-9c7a-6022ad415bc4" providerId="ADAL" clId="{89111AAA-42E2-42A9-BE03-FA04867F378E}" dt="2025-02-25T16:53:59.842" v="5497" actId="20577"/>
        <pc:sldMkLst>
          <pc:docMk/>
          <pc:sldMk cId="1826753307" sldId="377"/>
        </pc:sldMkLst>
        <pc:spChg chg="mod">
          <ac:chgData name="MengTing Chung" userId="473f25a1-4124-4de9-9c7a-6022ad415bc4" providerId="ADAL" clId="{89111AAA-42E2-42A9-BE03-FA04867F378E}" dt="2025-02-25T16:53:59.842" v="5497" actId="20577"/>
          <ac:spMkLst>
            <pc:docMk/>
            <pc:sldMk cId="1826753307" sldId="377"/>
            <ac:spMk id="2" creationId="{0F34D314-BA7F-498F-673F-1BD6D0D83F85}"/>
          </ac:spMkLst>
        </pc:spChg>
      </pc:sldChg>
      <pc:sldChg chg="modSp add mod">
        <pc:chgData name="MengTing Chung" userId="473f25a1-4124-4de9-9c7a-6022ad415bc4" providerId="ADAL" clId="{89111AAA-42E2-42A9-BE03-FA04867F378E}" dt="2025-02-25T20:42:34.695" v="7880" actId="20577"/>
        <pc:sldMkLst>
          <pc:docMk/>
          <pc:sldMk cId="2460500638" sldId="378"/>
        </pc:sldMkLst>
        <pc:spChg chg="mod">
          <ac:chgData name="MengTing Chung" userId="473f25a1-4124-4de9-9c7a-6022ad415bc4" providerId="ADAL" clId="{89111AAA-42E2-42A9-BE03-FA04867F378E}" dt="2025-02-25T20:42:34.695" v="7880" actId="20577"/>
          <ac:spMkLst>
            <pc:docMk/>
            <pc:sldMk cId="2460500638" sldId="378"/>
            <ac:spMk id="2" creationId="{E4A33C1D-D102-F8C7-099A-B41470C664F8}"/>
          </ac:spMkLst>
        </pc:spChg>
      </pc:sldChg>
      <pc:sldChg chg="addSp delSp modSp new del mod delAnim modAnim">
        <pc:chgData name="MengTing Chung" userId="473f25a1-4124-4de9-9c7a-6022ad415bc4" providerId="ADAL" clId="{89111AAA-42E2-42A9-BE03-FA04867F378E}" dt="2025-02-25T17:17:40.658" v="5898" actId="47"/>
        <pc:sldMkLst>
          <pc:docMk/>
          <pc:sldMk cId="1660146795" sldId="379"/>
        </pc:sldMkLst>
      </pc:sldChg>
      <pc:sldChg chg="addSp modSp new mod">
        <pc:chgData name="MengTing Chung" userId="473f25a1-4124-4de9-9c7a-6022ad415bc4" providerId="ADAL" clId="{89111AAA-42E2-42A9-BE03-FA04867F378E}" dt="2025-02-26T04:48:52.441" v="9533" actId="20577"/>
        <pc:sldMkLst>
          <pc:docMk/>
          <pc:sldMk cId="2365336557" sldId="379"/>
        </pc:sldMkLst>
        <pc:spChg chg="add mod ord">
          <ac:chgData name="MengTing Chung" userId="473f25a1-4124-4de9-9c7a-6022ad415bc4" providerId="ADAL" clId="{89111AAA-42E2-42A9-BE03-FA04867F378E}" dt="2025-02-26T04:48:52.441" v="9533" actId="20577"/>
          <ac:spMkLst>
            <pc:docMk/>
            <pc:sldMk cId="2365336557" sldId="379"/>
            <ac:spMk id="3" creationId="{89F831EB-2472-6248-5565-C03C278FDD79}"/>
          </ac:spMkLst>
        </pc:spChg>
        <pc:spChg chg="add mod">
          <ac:chgData name="MengTing Chung" userId="473f25a1-4124-4de9-9c7a-6022ad415bc4" providerId="ADAL" clId="{89111AAA-42E2-42A9-BE03-FA04867F378E}" dt="2025-02-25T20:18:30.484" v="6461"/>
          <ac:spMkLst>
            <pc:docMk/>
            <pc:sldMk cId="2365336557" sldId="379"/>
            <ac:spMk id="4" creationId="{C19860A6-5F67-5F34-F7BE-6F4A9E5D1D1A}"/>
          </ac:spMkLst>
        </pc:spChg>
        <pc:spChg chg="add mod">
          <ac:chgData name="MengTing Chung" userId="473f25a1-4124-4de9-9c7a-6022ad415bc4" providerId="ADAL" clId="{89111AAA-42E2-42A9-BE03-FA04867F378E}" dt="2025-02-25T20:19:30.692" v="6508" actId="20577"/>
          <ac:spMkLst>
            <pc:docMk/>
            <pc:sldMk cId="2365336557" sldId="379"/>
            <ac:spMk id="5" creationId="{685D18DC-93D1-1E22-9CDC-E75386CF6DFB}"/>
          </ac:spMkLst>
        </pc:spChg>
      </pc:sldChg>
      <pc:sldChg chg="addSp modSp add mod">
        <pc:chgData name="MengTing Chung" userId="473f25a1-4124-4de9-9c7a-6022ad415bc4" providerId="ADAL" clId="{89111AAA-42E2-42A9-BE03-FA04867F378E}" dt="2025-02-25T23:32:07.898" v="8366" actId="20577"/>
        <pc:sldMkLst>
          <pc:docMk/>
          <pc:sldMk cId="648248795" sldId="380"/>
        </pc:sldMkLst>
        <pc:spChg chg="mod">
          <ac:chgData name="MengTing Chung" userId="473f25a1-4124-4de9-9c7a-6022ad415bc4" providerId="ADAL" clId="{89111AAA-42E2-42A9-BE03-FA04867F378E}" dt="2025-02-25T23:13:47.506" v="7908" actId="1076"/>
          <ac:spMkLst>
            <pc:docMk/>
            <pc:sldMk cId="648248795" sldId="380"/>
            <ac:spMk id="2" creationId="{7F82FF73-FFF0-CDAC-F238-B46821B5A208}"/>
          </ac:spMkLst>
        </pc:spChg>
        <pc:spChg chg="add">
          <ac:chgData name="MengTing Chung" userId="473f25a1-4124-4de9-9c7a-6022ad415bc4" providerId="ADAL" clId="{89111AAA-42E2-42A9-BE03-FA04867F378E}" dt="2025-02-25T23:13:58.325" v="7911"/>
          <ac:spMkLst>
            <pc:docMk/>
            <pc:sldMk cId="648248795" sldId="380"/>
            <ac:spMk id="3" creationId="{4514B732-2FC3-0E31-DE78-0451C6816D8B}"/>
          </ac:spMkLst>
        </pc:spChg>
        <pc:spChg chg="add mod">
          <ac:chgData name="MengTing Chung" userId="473f25a1-4124-4de9-9c7a-6022ad415bc4" providerId="ADAL" clId="{89111AAA-42E2-42A9-BE03-FA04867F378E}" dt="2025-02-25T23:14:21.667" v="7912"/>
          <ac:spMkLst>
            <pc:docMk/>
            <pc:sldMk cId="648248795" sldId="380"/>
            <ac:spMk id="4" creationId="{BFF64AF5-BB2B-B16E-0BB7-2CC09AC8062E}"/>
          </ac:spMkLst>
        </pc:spChg>
        <pc:spChg chg="mod">
          <ac:chgData name="MengTing Chung" userId="473f25a1-4124-4de9-9c7a-6022ad415bc4" providerId="ADAL" clId="{89111AAA-42E2-42A9-BE03-FA04867F378E}" dt="2025-02-25T23:32:07.898" v="8366" actId="20577"/>
          <ac:spMkLst>
            <pc:docMk/>
            <pc:sldMk cId="648248795" sldId="380"/>
            <ac:spMk id="6" creationId="{54D28460-5C60-8521-7277-57DC071E827E}"/>
          </ac:spMkLst>
        </pc:spChg>
      </pc:sldChg>
      <pc:sldChg chg="new del">
        <pc:chgData name="MengTing Chung" userId="473f25a1-4124-4de9-9c7a-6022ad415bc4" providerId="ADAL" clId="{89111AAA-42E2-42A9-BE03-FA04867F378E}" dt="2025-02-25T23:13:36.496" v="7904" actId="47"/>
        <pc:sldMkLst>
          <pc:docMk/>
          <pc:sldMk cId="2010098904" sldId="380"/>
        </pc:sldMkLst>
      </pc:sldChg>
      <pc:sldChg chg="add del">
        <pc:chgData name="MengTing Chung" userId="473f25a1-4124-4de9-9c7a-6022ad415bc4" providerId="ADAL" clId="{89111AAA-42E2-42A9-BE03-FA04867F378E}" dt="2025-02-25T23:13:50.445" v="7910"/>
        <pc:sldMkLst>
          <pc:docMk/>
          <pc:sldMk cId="1386425081" sldId="381"/>
        </pc:sldMkLst>
      </pc:sldChg>
      <pc:sldChg chg="modSp add mod">
        <pc:chgData name="MengTing Chung" userId="473f25a1-4124-4de9-9c7a-6022ad415bc4" providerId="ADAL" clId="{89111AAA-42E2-42A9-BE03-FA04867F378E}" dt="2025-02-25T23:45:28.022" v="9275" actId="20577"/>
        <pc:sldMkLst>
          <pc:docMk/>
          <pc:sldMk cId="3480359850" sldId="381"/>
        </pc:sldMkLst>
      </pc:sldChg>
      <pc:sldChg chg="delSp modSp add del mod">
        <pc:chgData name="MengTing Chung" userId="473f25a1-4124-4de9-9c7a-6022ad415bc4" providerId="ADAL" clId="{89111AAA-42E2-42A9-BE03-FA04867F378E}" dt="2025-02-26T04:42:28.248" v="9426" actId="47"/>
        <pc:sldMkLst>
          <pc:docMk/>
          <pc:sldMk cId="552361128" sldId="382"/>
        </pc:sldMkLst>
      </pc:sldChg>
      <pc:sldChg chg="modSp add mod ord">
        <pc:chgData name="MengTing Chung" userId="473f25a1-4124-4de9-9c7a-6022ad415bc4" providerId="ADAL" clId="{89111AAA-42E2-42A9-BE03-FA04867F378E}" dt="2025-02-26T04:49:35.127" v="9539"/>
        <pc:sldMkLst>
          <pc:docMk/>
          <pc:sldMk cId="214091453" sldId="383"/>
        </pc:sldMkLst>
        <pc:spChg chg="mod">
          <ac:chgData name="MengTing Chung" userId="473f25a1-4124-4de9-9c7a-6022ad415bc4" providerId="ADAL" clId="{89111AAA-42E2-42A9-BE03-FA04867F378E}" dt="2025-02-26T04:42:22.983" v="9425" actId="1076"/>
          <ac:spMkLst>
            <pc:docMk/>
            <pc:sldMk cId="214091453" sldId="383"/>
            <ac:spMk id="5" creationId="{C2112C41-2EDC-1E0A-5CF4-70191F97835C}"/>
          </ac:spMkLst>
        </pc:spChg>
      </pc:sldChg>
      <pc:sldChg chg="add del">
        <pc:chgData name="MengTing Chung" userId="473f25a1-4124-4de9-9c7a-6022ad415bc4" providerId="ADAL" clId="{89111AAA-42E2-42A9-BE03-FA04867F378E}" dt="2025-02-26T04:39:34.628" v="9375" actId="47"/>
        <pc:sldMkLst>
          <pc:docMk/>
          <pc:sldMk cId="2893499565" sldId="383"/>
        </pc:sldMkLst>
      </pc:sldChg>
      <pc:sldMasterChg chg="delSldLayout">
        <pc:chgData name="MengTing Chung" userId="473f25a1-4124-4de9-9c7a-6022ad415bc4" providerId="ADAL" clId="{89111AAA-42E2-42A9-BE03-FA04867F378E}" dt="2025-02-26T04:49:26.724" v="9535" actId="47"/>
        <pc:sldMasterMkLst>
          <pc:docMk/>
          <pc:sldMasterMk cId="0" sldId="2147483648"/>
        </pc:sldMasterMkLst>
        <pc:sldLayoutChg chg="del">
          <pc:chgData name="MengTing Chung" userId="473f25a1-4124-4de9-9c7a-6022ad415bc4" providerId="ADAL" clId="{89111AAA-42E2-42A9-BE03-FA04867F378E}" dt="2025-02-26T04:49:26.724" v="9535" actId="47"/>
          <pc:sldLayoutMkLst>
            <pc:docMk/>
            <pc:sldMasterMk cId="0" sldId="2147483648"/>
            <pc:sldLayoutMk cId="612670444" sldId="2147483665"/>
          </pc:sldLayoutMkLst>
        </pc:sldLayoutChg>
        <pc:sldLayoutChg chg="del">
          <pc:chgData name="MengTing Chung" userId="473f25a1-4124-4de9-9c7a-6022ad415bc4" providerId="ADAL" clId="{89111AAA-42E2-42A9-BE03-FA04867F378E}" dt="2025-02-26T04:49:26.724" v="9535" actId="47"/>
          <pc:sldLayoutMkLst>
            <pc:docMk/>
            <pc:sldMasterMk cId="0" sldId="2147483648"/>
            <pc:sldLayoutMk cId="3106192141" sldId="2147483666"/>
          </pc:sldLayoutMkLst>
        </pc:sldLayoutChg>
      </pc:sldMasterChg>
    </pc:docChg>
  </pc:docChgLst>
  <pc:docChgLst>
    <pc:chgData name="MengTing Chung" userId="S::chungm@findlay.edu::473f25a1-4124-4de9-9c7a-6022ad415bc4" providerId="AD" clId="Web-{CC6A78A5-0D75-B97E-D2C8-EE63E94A31BC}"/>
    <pc:docChg chg="addSld delSld modSld">
      <pc:chgData name="MengTing Chung" userId="S::chungm@findlay.edu::473f25a1-4124-4de9-9c7a-6022ad415bc4" providerId="AD" clId="Web-{CC6A78A5-0D75-B97E-D2C8-EE63E94A31BC}" dt="2025-02-20T23:08:56.911" v="658" actId="20577"/>
      <pc:docMkLst>
        <pc:docMk/>
      </pc:docMkLst>
      <pc:sldChg chg="delSp modSp del delAnim">
        <pc:chgData name="MengTing Chung" userId="S::chungm@findlay.edu::473f25a1-4124-4de9-9c7a-6022ad415bc4" providerId="AD" clId="Web-{CC6A78A5-0D75-B97E-D2C8-EE63E94A31BC}" dt="2025-02-20T22:45:02.196" v="184"/>
        <pc:sldMkLst>
          <pc:docMk/>
          <pc:sldMk cId="2077454708" sldId="311"/>
        </pc:sldMkLst>
      </pc:sldChg>
      <pc:sldChg chg="del">
        <pc:chgData name="MengTing Chung" userId="S::chungm@findlay.edu::473f25a1-4124-4de9-9c7a-6022ad415bc4" providerId="AD" clId="Web-{CC6A78A5-0D75-B97E-D2C8-EE63E94A31BC}" dt="2025-02-20T22:58:54.741" v="343"/>
        <pc:sldMkLst>
          <pc:docMk/>
          <pc:sldMk cId="3434694000" sldId="322"/>
        </pc:sldMkLst>
      </pc:sldChg>
      <pc:sldChg chg="addSp delSp del">
        <pc:chgData name="MengTing Chung" userId="S::chungm@findlay.edu::473f25a1-4124-4de9-9c7a-6022ad415bc4" providerId="AD" clId="Web-{CC6A78A5-0D75-B97E-D2C8-EE63E94A31BC}" dt="2025-02-20T23:00:05.459" v="396"/>
        <pc:sldMkLst>
          <pc:docMk/>
          <pc:sldMk cId="908253854" sldId="323"/>
        </pc:sldMkLst>
      </pc:sldChg>
      <pc:sldChg chg="del">
        <pc:chgData name="MengTing Chung" userId="S::chungm@findlay.edu::473f25a1-4124-4de9-9c7a-6022ad415bc4" providerId="AD" clId="Web-{CC6A78A5-0D75-B97E-D2C8-EE63E94A31BC}" dt="2025-02-20T23:00:42.615" v="437"/>
        <pc:sldMkLst>
          <pc:docMk/>
          <pc:sldMk cId="94642284" sldId="324"/>
        </pc:sldMkLst>
      </pc:sldChg>
      <pc:sldChg chg="addSp delSp del">
        <pc:chgData name="MengTing Chung" userId="S::chungm@findlay.edu::473f25a1-4124-4de9-9c7a-6022ad415bc4" providerId="AD" clId="Web-{CC6A78A5-0D75-B97E-D2C8-EE63E94A31BC}" dt="2025-02-20T22:57:39.069" v="296"/>
        <pc:sldMkLst>
          <pc:docMk/>
          <pc:sldMk cId="184911947" sldId="325"/>
        </pc:sldMkLst>
      </pc:sldChg>
      <pc:sldChg chg="del">
        <pc:chgData name="MengTing Chung" userId="S::chungm@findlay.edu::473f25a1-4124-4de9-9c7a-6022ad415bc4" providerId="AD" clId="Web-{CC6A78A5-0D75-B97E-D2C8-EE63E94A31BC}" dt="2025-02-20T23:03:10.365" v="538"/>
        <pc:sldMkLst>
          <pc:docMk/>
          <pc:sldMk cId="2221446577" sldId="326"/>
        </pc:sldMkLst>
      </pc:sldChg>
      <pc:sldChg chg="del">
        <pc:chgData name="MengTing Chung" userId="S::chungm@findlay.edu::473f25a1-4124-4de9-9c7a-6022ad415bc4" providerId="AD" clId="Web-{CC6A78A5-0D75-B97E-D2C8-EE63E94A31BC}" dt="2025-02-20T23:03:44.459" v="578"/>
        <pc:sldMkLst>
          <pc:docMk/>
          <pc:sldMk cId="2350380115" sldId="327"/>
        </pc:sldMkLst>
      </pc:sldChg>
      <pc:sldChg chg="del">
        <pc:chgData name="MengTing Chung" userId="S::chungm@findlay.edu::473f25a1-4124-4de9-9c7a-6022ad415bc4" providerId="AD" clId="Web-{CC6A78A5-0D75-B97E-D2C8-EE63E94A31BC}" dt="2025-02-20T23:04:53.193" v="619"/>
        <pc:sldMkLst>
          <pc:docMk/>
          <pc:sldMk cId="3072989060" sldId="328"/>
        </pc:sldMkLst>
      </pc:sldChg>
      <pc:sldChg chg="del">
        <pc:chgData name="MengTing Chung" userId="S::chungm@findlay.edu::473f25a1-4124-4de9-9c7a-6022ad415bc4" providerId="AD" clId="Web-{CC6A78A5-0D75-B97E-D2C8-EE63E94A31BC}" dt="2025-02-20T23:02:31.053" v="496"/>
        <pc:sldMkLst>
          <pc:docMk/>
          <pc:sldMk cId="4016145798" sldId="329"/>
        </pc:sldMkLst>
      </pc:sldChg>
      <pc:sldChg chg="del">
        <pc:chgData name="MengTing Chung" userId="S::chungm@findlay.edu::473f25a1-4124-4de9-9c7a-6022ad415bc4" providerId="AD" clId="Web-{CC6A78A5-0D75-B97E-D2C8-EE63E94A31BC}" dt="2025-02-20T23:06:26.427" v="640"/>
        <pc:sldMkLst>
          <pc:docMk/>
          <pc:sldMk cId="2643245427" sldId="331"/>
        </pc:sldMkLst>
      </pc:sldChg>
      <pc:sldChg chg="delSp del delAnim">
        <pc:chgData name="MengTing Chung" userId="S::chungm@findlay.edu::473f25a1-4124-4de9-9c7a-6022ad415bc4" providerId="AD" clId="Web-{CC6A78A5-0D75-B97E-D2C8-EE63E94A31BC}" dt="2025-02-20T22:41:57.385" v="36"/>
        <pc:sldMkLst>
          <pc:docMk/>
          <pc:sldMk cId="111784107" sldId="333"/>
        </pc:sldMkLst>
      </pc:sldChg>
      <pc:sldChg chg="delSp modSp del delAnim">
        <pc:chgData name="MengTing Chung" userId="S::chungm@findlay.edu::473f25a1-4124-4de9-9c7a-6022ad415bc4" providerId="AD" clId="Web-{CC6A78A5-0D75-B97E-D2C8-EE63E94A31BC}" dt="2025-02-20T22:47:49.024" v="234"/>
        <pc:sldMkLst>
          <pc:docMk/>
          <pc:sldMk cId="2721819465" sldId="335"/>
        </pc:sldMkLst>
      </pc:sldChg>
      <pc:sldChg chg="addSp delSp modSp">
        <pc:chgData name="MengTing Chung" userId="S::chungm@findlay.edu::473f25a1-4124-4de9-9c7a-6022ad415bc4" providerId="AD" clId="Web-{CC6A78A5-0D75-B97E-D2C8-EE63E94A31BC}" dt="2025-02-20T23:08:28.583" v="657" actId="20577"/>
        <pc:sldMkLst>
          <pc:docMk/>
          <pc:sldMk cId="1394243265" sldId="338"/>
        </pc:sldMkLst>
        <pc:spChg chg="add del">
          <ac:chgData name="MengTing Chung" userId="S::chungm@findlay.edu::473f25a1-4124-4de9-9c7a-6022ad415bc4" providerId="AD" clId="Web-{CC6A78A5-0D75-B97E-D2C8-EE63E94A31BC}" dt="2025-02-20T22:40:49.916" v="4"/>
          <ac:spMkLst>
            <pc:docMk/>
            <pc:sldMk cId="1394243265" sldId="338"/>
            <ac:spMk id="2" creationId="{B008FB37-F2E4-E71C-9DA4-E050EC1C04A7}"/>
          </ac:spMkLst>
        </pc:spChg>
        <pc:spChg chg="mod">
          <ac:chgData name="MengTing Chung" userId="S::chungm@findlay.edu::473f25a1-4124-4de9-9c7a-6022ad415bc4" providerId="AD" clId="Web-{CC6A78A5-0D75-B97E-D2C8-EE63E94A31BC}" dt="2025-02-20T22:41:25.853" v="30" actId="20577"/>
          <ac:spMkLst>
            <pc:docMk/>
            <pc:sldMk cId="1394243265" sldId="338"/>
            <ac:spMk id="5" creationId="{09D977F9-1074-05EC-A26A-497B987C6D5F}"/>
          </ac:spMkLst>
        </pc:spChg>
        <pc:spChg chg="add mod">
          <ac:chgData name="MengTing Chung" userId="S::chungm@findlay.edu::473f25a1-4124-4de9-9c7a-6022ad415bc4" providerId="AD" clId="Web-{CC6A78A5-0D75-B97E-D2C8-EE63E94A31BC}" dt="2025-02-20T23:08:28.583" v="657" actId="20577"/>
          <ac:spMkLst>
            <pc:docMk/>
            <pc:sldMk cId="1394243265" sldId="338"/>
            <ac:spMk id="19" creationId="{2B3151E6-0E19-0D52-0EAE-BFE555287D57}"/>
          </ac:spMkLst>
        </pc:spChg>
        <pc:spChg chg="add mod">
          <ac:chgData name="MengTing Chung" userId="S::chungm@findlay.edu::473f25a1-4124-4de9-9c7a-6022ad415bc4" providerId="AD" clId="Web-{CC6A78A5-0D75-B97E-D2C8-EE63E94A31BC}" dt="2025-02-20T22:41:49.994" v="34" actId="14100"/>
          <ac:spMkLst>
            <pc:docMk/>
            <pc:sldMk cId="1394243265" sldId="338"/>
            <ac:spMk id="21" creationId="{EFC107CF-7415-CE80-5200-AD9A21CB02FF}"/>
          </ac:spMkLst>
        </pc:spChg>
        <pc:spChg chg="add mod">
          <ac:chgData name="MengTing Chung" userId="S::chungm@findlay.edu::473f25a1-4124-4de9-9c7a-6022ad415bc4" providerId="AD" clId="Web-{CC6A78A5-0D75-B97E-D2C8-EE63E94A31BC}" dt="2025-02-20T22:41:53.728" v="35" actId="14100"/>
          <ac:spMkLst>
            <pc:docMk/>
            <pc:sldMk cId="1394243265" sldId="338"/>
            <ac:spMk id="23" creationId="{8FE953DB-E4B1-AC29-4A9B-BAE45B259879}"/>
          </ac:spMkLst>
        </pc:spChg>
        <pc:spChg chg="add">
          <ac:chgData name="MengTing Chung" userId="S::chungm@findlay.edu::473f25a1-4124-4de9-9c7a-6022ad415bc4" providerId="AD" clId="Web-{CC6A78A5-0D75-B97E-D2C8-EE63E94A31BC}" dt="2025-02-20T22:40:57.822" v="12"/>
          <ac:spMkLst>
            <pc:docMk/>
            <pc:sldMk cId="1394243265" sldId="338"/>
            <ac:spMk id="24" creationId="{9E9354AE-FD8D-3DC2-025E-05107947606D}"/>
          </ac:spMkLst>
        </pc:spChg>
        <pc:spChg chg="add">
          <ac:chgData name="MengTing Chung" userId="S::chungm@findlay.edu::473f25a1-4124-4de9-9c7a-6022ad415bc4" providerId="AD" clId="Web-{CC6A78A5-0D75-B97E-D2C8-EE63E94A31BC}" dt="2025-02-20T22:40:57.822" v="12"/>
          <ac:spMkLst>
            <pc:docMk/>
            <pc:sldMk cId="1394243265" sldId="338"/>
            <ac:spMk id="28" creationId="{93352F63-B736-CF49-3ECC-54D1B2ACDE85}"/>
          </ac:spMkLst>
        </pc:spChg>
        <pc:spChg chg="add">
          <ac:chgData name="MengTing Chung" userId="S::chungm@findlay.edu::473f25a1-4124-4de9-9c7a-6022ad415bc4" providerId="AD" clId="Web-{CC6A78A5-0D75-B97E-D2C8-EE63E94A31BC}" dt="2025-02-20T22:40:57.822" v="12"/>
          <ac:spMkLst>
            <pc:docMk/>
            <pc:sldMk cId="1394243265" sldId="338"/>
            <ac:spMk id="30" creationId="{A00C3CB3-0275-87E6-EA24-6364E4A8CAF0}"/>
          </ac:spMkLst>
        </pc:spChg>
        <pc:grpChg chg="mod">
          <ac:chgData name="MengTing Chung" userId="S::chungm@findlay.edu::473f25a1-4124-4de9-9c7a-6022ad415bc4" providerId="AD" clId="Web-{CC6A78A5-0D75-B97E-D2C8-EE63E94A31BC}" dt="2025-02-20T22:41:05.041" v="13" actId="1076"/>
          <ac:grpSpMkLst>
            <pc:docMk/>
            <pc:sldMk cId="1394243265" sldId="338"/>
            <ac:grpSpMk id="3" creationId="{B2255C8D-5161-1A97-3CFE-2635C75C63A6}"/>
          </ac:grpSpMkLst>
        </pc:grpChg>
        <pc:grpChg chg="mod">
          <ac:chgData name="MengTing Chung" userId="S::chungm@findlay.edu::473f25a1-4124-4de9-9c7a-6022ad415bc4" providerId="AD" clId="Web-{CC6A78A5-0D75-B97E-D2C8-EE63E94A31BC}" dt="2025-02-20T22:41:05.088" v="15" actId="1076"/>
          <ac:grpSpMkLst>
            <pc:docMk/>
            <pc:sldMk cId="1394243265" sldId="338"/>
            <ac:grpSpMk id="7" creationId="{AACCEB47-BC12-730B-DC71-AE101BE19F83}"/>
          </ac:grpSpMkLst>
        </pc:grpChg>
        <pc:grpChg chg="mod">
          <ac:chgData name="MengTing Chung" userId="S::chungm@findlay.edu::473f25a1-4124-4de9-9c7a-6022ad415bc4" providerId="AD" clId="Web-{CC6A78A5-0D75-B97E-D2C8-EE63E94A31BC}" dt="2025-02-20T22:41:05.119" v="16" actId="1076"/>
          <ac:grpSpMkLst>
            <pc:docMk/>
            <pc:sldMk cId="1394243265" sldId="338"/>
            <ac:grpSpMk id="8" creationId="{0FDD974D-E8FE-FF65-D18E-0C434DFD245F}"/>
          </ac:grpSpMkLst>
        </pc:grpChg>
        <pc:grpChg chg="mod">
          <ac:chgData name="MengTing Chung" userId="S::chungm@findlay.edu::473f25a1-4124-4de9-9c7a-6022ad415bc4" providerId="AD" clId="Web-{CC6A78A5-0D75-B97E-D2C8-EE63E94A31BC}" dt="2025-02-20T22:41:36.635" v="31" actId="1076"/>
          <ac:grpSpMkLst>
            <pc:docMk/>
            <pc:sldMk cId="1394243265" sldId="338"/>
            <ac:grpSpMk id="9" creationId="{E74FB210-FA45-0673-E750-8F2A1F36B699}"/>
          </ac:grpSpMkLst>
        </pc:grpChg>
        <pc:grpChg chg="mod">
          <ac:chgData name="MengTing Chung" userId="S::chungm@findlay.edu::473f25a1-4124-4de9-9c7a-6022ad415bc4" providerId="AD" clId="Web-{CC6A78A5-0D75-B97E-D2C8-EE63E94A31BC}" dt="2025-02-20T22:41:05.166" v="18" actId="1076"/>
          <ac:grpSpMkLst>
            <pc:docMk/>
            <pc:sldMk cId="1394243265" sldId="338"/>
            <ac:grpSpMk id="16" creationId="{81769D50-2E09-C611-5F6F-36CB529B3614}"/>
          </ac:grpSpMkLst>
        </pc:grpChg>
        <pc:picChg chg="add">
          <ac:chgData name="MengTing Chung" userId="S::chungm@findlay.edu::473f25a1-4124-4de9-9c7a-6022ad415bc4" providerId="AD" clId="Web-{CC6A78A5-0D75-B97E-D2C8-EE63E94A31BC}" dt="2025-02-20T22:40:57.822" v="12"/>
          <ac:picMkLst>
            <pc:docMk/>
            <pc:sldMk cId="1394243265" sldId="338"/>
            <ac:picMk id="25" creationId="{E891A87E-644D-877F-18DE-9CCC80C1A62A}"/>
          </ac:picMkLst>
        </pc:picChg>
        <pc:picChg chg="add">
          <ac:chgData name="MengTing Chung" userId="S::chungm@findlay.edu::473f25a1-4124-4de9-9c7a-6022ad415bc4" providerId="AD" clId="Web-{CC6A78A5-0D75-B97E-D2C8-EE63E94A31BC}" dt="2025-02-20T22:40:57.822" v="12"/>
          <ac:picMkLst>
            <pc:docMk/>
            <pc:sldMk cId="1394243265" sldId="338"/>
            <ac:picMk id="26" creationId="{F9651F3D-4ED8-83DA-C69D-8E07CA9F4A54}"/>
          </ac:picMkLst>
        </pc:picChg>
        <pc:picChg chg="add">
          <ac:chgData name="MengTing Chung" userId="S::chungm@findlay.edu::473f25a1-4124-4de9-9c7a-6022ad415bc4" providerId="AD" clId="Web-{CC6A78A5-0D75-B97E-D2C8-EE63E94A31BC}" dt="2025-02-20T22:40:57.822" v="12"/>
          <ac:picMkLst>
            <pc:docMk/>
            <pc:sldMk cId="1394243265" sldId="338"/>
            <ac:picMk id="29" creationId="{D552B531-6925-5AF3-8322-FEBACC94B21F}"/>
          </ac:picMkLst>
        </pc:picChg>
      </pc:sldChg>
      <pc:sldChg chg="addSp delSp modSp add del replId">
        <pc:chgData name="MengTing Chung" userId="S::chungm@findlay.edu::473f25a1-4124-4de9-9c7a-6022ad415bc4" providerId="AD" clId="Web-{CC6A78A5-0D75-B97E-D2C8-EE63E94A31BC}" dt="2025-02-20T22:56:38.882" v="289" actId="14100"/>
        <pc:sldMkLst>
          <pc:docMk/>
          <pc:sldMk cId="1293492652" sldId="339"/>
        </pc:sldMkLst>
        <pc:spChg chg="mod">
          <ac:chgData name="MengTing Chung" userId="S::chungm@findlay.edu::473f25a1-4124-4de9-9c7a-6022ad415bc4" providerId="AD" clId="Web-{CC6A78A5-0D75-B97E-D2C8-EE63E94A31BC}" dt="2025-02-20T22:56:38.882" v="289" actId="14100"/>
          <ac:spMkLst>
            <pc:docMk/>
            <pc:sldMk cId="1293492652" sldId="339"/>
            <ac:spMk id="5" creationId="{5F6FF3B5-2AAC-4421-10F0-A91709BE7548}"/>
          </ac:spMkLst>
        </pc:spChg>
        <pc:spChg chg="add mod">
          <ac:chgData name="MengTing Chung" userId="S::chungm@findlay.edu::473f25a1-4124-4de9-9c7a-6022ad415bc4" providerId="AD" clId="Web-{CC6A78A5-0D75-B97E-D2C8-EE63E94A31BC}" dt="2025-02-20T22:55:47.476" v="253" actId="1076"/>
          <ac:spMkLst>
            <pc:docMk/>
            <pc:sldMk cId="1293492652" sldId="339"/>
            <ac:spMk id="9" creationId="{408DAA8B-6052-354F-D23E-CDB10D4832CF}"/>
          </ac:spMkLst>
        </pc:spChg>
        <pc:graphicFrameChg chg="add mod modGraphic">
          <ac:chgData name="MengTing Chung" userId="S::chungm@findlay.edu::473f25a1-4124-4de9-9c7a-6022ad415bc4" providerId="AD" clId="Web-{CC6A78A5-0D75-B97E-D2C8-EE63E94A31BC}" dt="2025-02-20T22:56:28.976" v="287"/>
          <ac:graphicFrameMkLst>
            <pc:docMk/>
            <pc:sldMk cId="1293492652" sldId="339"/>
            <ac:graphicFrameMk id="17" creationId="{CF528643-7B38-C05B-F04C-F465CEBEBE1A}"/>
          </ac:graphicFrameMkLst>
        </pc:graphicFrameChg>
      </pc:sldChg>
      <pc:sldChg chg="addSp modSp add replId">
        <pc:chgData name="MengTing Chung" userId="S::chungm@findlay.edu::473f25a1-4124-4de9-9c7a-6022ad415bc4" providerId="AD" clId="Web-{CC6A78A5-0D75-B97E-D2C8-EE63E94A31BC}" dt="2025-02-20T23:08:16.036" v="656" actId="20577"/>
        <pc:sldMkLst>
          <pc:docMk/>
          <pc:sldMk cId="3992664706" sldId="340"/>
        </pc:sldMkLst>
        <pc:spChg chg="mod">
          <ac:chgData name="MengTing Chung" userId="S::chungm@findlay.edu::473f25a1-4124-4de9-9c7a-6022ad415bc4" providerId="AD" clId="Web-{CC6A78A5-0D75-B97E-D2C8-EE63E94A31BC}" dt="2025-02-20T22:44:32.040" v="172" actId="1076"/>
          <ac:spMkLst>
            <pc:docMk/>
            <pc:sldMk cId="3992664706" sldId="340"/>
            <ac:spMk id="2" creationId="{EEACF790-37CB-5AD9-7972-4816FBDB5E3B}"/>
          </ac:spMkLst>
        </pc:spChg>
        <pc:spChg chg="mod">
          <ac:chgData name="MengTing Chung" userId="S::chungm@findlay.edu::473f25a1-4124-4de9-9c7a-6022ad415bc4" providerId="AD" clId="Web-{CC6A78A5-0D75-B97E-D2C8-EE63E94A31BC}" dt="2025-02-20T22:45:46.399" v="203"/>
          <ac:spMkLst>
            <pc:docMk/>
            <pc:sldMk cId="3992664706" sldId="340"/>
            <ac:spMk id="5" creationId="{38CCA9A9-E604-857F-E434-1034FB69C168}"/>
          </ac:spMkLst>
        </pc:spChg>
        <pc:spChg chg="add mod">
          <ac:chgData name="MengTing Chung" userId="S::chungm@findlay.edu::473f25a1-4124-4de9-9c7a-6022ad415bc4" providerId="AD" clId="Web-{CC6A78A5-0D75-B97E-D2C8-EE63E94A31BC}" dt="2025-02-20T23:08:16.036" v="656" actId="20577"/>
          <ac:spMkLst>
            <pc:docMk/>
            <pc:sldMk cId="3992664706" sldId="340"/>
            <ac:spMk id="16" creationId="{23046CBB-3130-BC8C-E88B-FE3A2655C3C5}"/>
          </ac:spMkLst>
        </pc:spChg>
        <pc:spChg chg="add mod">
          <ac:chgData name="MengTing Chung" userId="S::chungm@findlay.edu::473f25a1-4124-4de9-9c7a-6022ad415bc4" providerId="AD" clId="Web-{CC6A78A5-0D75-B97E-D2C8-EE63E94A31BC}" dt="2025-02-20T22:43:36.306" v="146" actId="14100"/>
          <ac:spMkLst>
            <pc:docMk/>
            <pc:sldMk cId="3992664706" sldId="340"/>
            <ac:spMk id="19" creationId="{7A875EFD-A3B8-94A5-A673-43EDDC4C0025}"/>
          </ac:spMkLst>
        </pc:spChg>
        <pc:spChg chg="add mod">
          <ac:chgData name="MengTing Chung" userId="S::chungm@findlay.edu::473f25a1-4124-4de9-9c7a-6022ad415bc4" providerId="AD" clId="Web-{CC6A78A5-0D75-B97E-D2C8-EE63E94A31BC}" dt="2025-02-20T22:42:39.181" v="76" actId="14100"/>
          <ac:spMkLst>
            <pc:docMk/>
            <pc:sldMk cId="3992664706" sldId="340"/>
            <ac:spMk id="21" creationId="{5047559A-36D8-9A06-6D83-4973874F736C}"/>
          </ac:spMkLst>
        </pc:spChg>
        <pc:spChg chg="add">
          <ac:chgData name="MengTing Chung" userId="S::chungm@findlay.edu::473f25a1-4124-4de9-9c7a-6022ad415bc4" providerId="AD" clId="Web-{CC6A78A5-0D75-B97E-D2C8-EE63E94A31BC}" dt="2025-02-20T22:42:21.181" v="55"/>
          <ac:spMkLst>
            <pc:docMk/>
            <pc:sldMk cId="3992664706" sldId="340"/>
            <ac:spMk id="23" creationId="{DBC42A2D-A6B8-08AB-231F-01A9002E51D2}"/>
          </ac:spMkLst>
        </pc:spChg>
        <pc:grpChg chg="mod">
          <ac:chgData name="MengTing Chung" userId="S::chungm@findlay.edu::473f25a1-4124-4de9-9c7a-6022ad415bc4" providerId="AD" clId="Web-{CC6A78A5-0D75-B97E-D2C8-EE63E94A31BC}" dt="2025-02-20T22:44:27.493" v="163" actId="1076"/>
          <ac:grpSpMkLst>
            <pc:docMk/>
            <pc:sldMk cId="3992664706" sldId="340"/>
            <ac:grpSpMk id="3" creationId="{DA0C3E2F-1C94-5CF4-D484-E3A4D70192CE}"/>
          </ac:grpSpMkLst>
        </pc:grpChg>
        <pc:grpChg chg="add mod">
          <ac:chgData name="MengTing Chung" userId="S::chungm@findlay.edu::473f25a1-4124-4de9-9c7a-6022ad415bc4" providerId="AD" clId="Web-{CC6A78A5-0D75-B97E-D2C8-EE63E94A31BC}" dt="2025-02-20T22:44:27.509" v="164" actId="1076"/>
          <ac:grpSpMkLst>
            <pc:docMk/>
            <pc:sldMk cId="3992664706" sldId="340"/>
            <ac:grpSpMk id="4" creationId="{49A1B2CB-0A68-8E7F-FD2C-555F9749687C}"/>
          </ac:grpSpMkLst>
        </pc:grpChg>
        <pc:grpChg chg="add mod">
          <ac:chgData name="MengTing Chung" userId="S::chungm@findlay.edu::473f25a1-4124-4de9-9c7a-6022ad415bc4" providerId="AD" clId="Web-{CC6A78A5-0D75-B97E-D2C8-EE63E94A31BC}" dt="2025-02-20T22:44:27.587" v="169" actId="1076"/>
          <ac:grpSpMkLst>
            <pc:docMk/>
            <pc:sldMk cId="3992664706" sldId="340"/>
            <ac:grpSpMk id="6" creationId="{BB76E0DD-23B0-679A-B149-17F170795B15}"/>
          </ac:grpSpMkLst>
        </pc:grpChg>
        <pc:picChg chg="add mod">
          <ac:chgData name="MengTing Chung" userId="S::chungm@findlay.edu::473f25a1-4124-4de9-9c7a-6022ad415bc4" providerId="AD" clId="Web-{CC6A78A5-0D75-B97E-D2C8-EE63E94A31BC}" dt="2025-02-20T22:43:41.244" v="147" actId="1076"/>
          <ac:picMkLst>
            <pc:docMk/>
            <pc:sldMk cId="3992664706" sldId="340"/>
            <ac:picMk id="20" creationId="{93C95AB2-2050-1BB9-574D-349FC8658F36}"/>
          </ac:picMkLst>
        </pc:picChg>
        <pc:picChg chg="add mod">
          <ac:chgData name="MengTing Chung" userId="S::chungm@findlay.edu::473f25a1-4124-4de9-9c7a-6022ad415bc4" providerId="AD" clId="Web-{CC6A78A5-0D75-B97E-D2C8-EE63E94A31BC}" dt="2025-02-20T22:42:47.416" v="77" actId="1076"/>
          <ac:picMkLst>
            <pc:docMk/>
            <pc:sldMk cId="3992664706" sldId="340"/>
            <ac:picMk id="22" creationId="{CEC74B46-BC4B-7222-B0F1-478992510DC3}"/>
          </ac:picMkLst>
        </pc:picChg>
        <pc:picChg chg="add">
          <ac:chgData name="MengTing Chung" userId="S::chungm@findlay.edu::473f25a1-4124-4de9-9c7a-6022ad415bc4" providerId="AD" clId="Web-{CC6A78A5-0D75-B97E-D2C8-EE63E94A31BC}" dt="2025-02-20T22:42:21.181" v="55"/>
          <ac:picMkLst>
            <pc:docMk/>
            <pc:sldMk cId="3992664706" sldId="340"/>
            <ac:picMk id="24" creationId="{A1E6D3B9-9990-3AAF-D61F-0CB97F75CB44}"/>
          </ac:picMkLst>
        </pc:picChg>
        <pc:cxnChg chg="mod">
          <ac:chgData name="MengTing Chung" userId="S::chungm@findlay.edu::473f25a1-4124-4de9-9c7a-6022ad415bc4" providerId="AD" clId="Web-{CC6A78A5-0D75-B97E-D2C8-EE63E94A31BC}" dt="2025-02-20T22:44:27.525" v="165" actId="1076"/>
          <ac:cxnSpMkLst>
            <pc:docMk/>
            <pc:sldMk cId="3992664706" sldId="340"/>
            <ac:cxnSpMk id="7" creationId="{1262B160-CD8E-3D30-33A2-EE57052029F0}"/>
          </ac:cxnSpMkLst>
        </pc:cxnChg>
        <pc:cxnChg chg="mod">
          <ac:chgData name="MengTing Chung" userId="S::chungm@findlay.edu::473f25a1-4124-4de9-9c7a-6022ad415bc4" providerId="AD" clId="Web-{CC6A78A5-0D75-B97E-D2C8-EE63E94A31BC}" dt="2025-02-20T22:44:27.540" v="166" actId="1076"/>
          <ac:cxnSpMkLst>
            <pc:docMk/>
            <pc:sldMk cId="3992664706" sldId="340"/>
            <ac:cxnSpMk id="8" creationId="{B398E732-0B4D-39B8-AA81-D2AF3F90B4A1}"/>
          </ac:cxnSpMkLst>
        </pc:cxnChg>
        <pc:cxnChg chg="mod">
          <ac:chgData name="MengTing Chung" userId="S::chungm@findlay.edu::473f25a1-4124-4de9-9c7a-6022ad415bc4" providerId="AD" clId="Web-{CC6A78A5-0D75-B97E-D2C8-EE63E94A31BC}" dt="2025-02-20T22:44:27.556" v="167" actId="1076"/>
          <ac:cxnSpMkLst>
            <pc:docMk/>
            <pc:sldMk cId="3992664706" sldId="340"/>
            <ac:cxnSpMk id="9" creationId="{2DBDF341-ADF6-E389-09DF-F288671F28B9}"/>
          </ac:cxnSpMkLst>
        </pc:cxnChg>
        <pc:cxnChg chg="mod">
          <ac:chgData name="MengTing Chung" userId="S::chungm@findlay.edu::473f25a1-4124-4de9-9c7a-6022ad415bc4" providerId="AD" clId="Web-{CC6A78A5-0D75-B97E-D2C8-EE63E94A31BC}" dt="2025-02-20T22:44:36.150" v="173" actId="14100"/>
          <ac:cxnSpMkLst>
            <pc:docMk/>
            <pc:sldMk cId="3992664706" sldId="340"/>
            <ac:cxnSpMk id="18" creationId="{FA116700-1D80-3D67-7204-8C796DE7EC90}"/>
          </ac:cxnSpMkLst>
        </pc:cxnChg>
      </pc:sldChg>
      <pc:sldChg chg="addSp modSp add replId">
        <pc:chgData name="MengTing Chung" userId="S::chungm@findlay.edu::473f25a1-4124-4de9-9c7a-6022ad415bc4" providerId="AD" clId="Web-{CC6A78A5-0D75-B97E-D2C8-EE63E94A31BC}" dt="2025-02-20T23:08:56.911" v="658" actId="20577"/>
        <pc:sldMkLst>
          <pc:docMk/>
          <pc:sldMk cId="3385983894" sldId="341"/>
        </pc:sldMkLst>
        <pc:spChg chg="mod">
          <ac:chgData name="MengTing Chung" userId="S::chungm@findlay.edu::473f25a1-4124-4de9-9c7a-6022ad415bc4" providerId="AD" clId="Web-{CC6A78A5-0D75-B97E-D2C8-EE63E94A31BC}" dt="2025-02-20T22:46:33.696" v="208" actId="20577"/>
          <ac:spMkLst>
            <pc:docMk/>
            <pc:sldMk cId="3385983894" sldId="341"/>
            <ac:spMk id="5" creationId="{C5C9CA4E-09C0-338E-CEDC-2221A5ED90CD}"/>
          </ac:spMkLst>
        </pc:spChg>
        <pc:spChg chg="add mod">
          <ac:chgData name="MengTing Chung" userId="S::chungm@findlay.edu::473f25a1-4124-4de9-9c7a-6022ad415bc4" providerId="AD" clId="Web-{CC6A78A5-0D75-B97E-D2C8-EE63E94A31BC}" dt="2025-02-20T23:08:56.911" v="658" actId="20577"/>
          <ac:spMkLst>
            <pc:docMk/>
            <pc:sldMk cId="3385983894" sldId="341"/>
            <ac:spMk id="9" creationId="{046B7D70-9464-23DD-592E-00F4048ABFA6}"/>
          </ac:spMkLst>
        </pc:spChg>
        <pc:spChg chg="add">
          <ac:chgData name="MengTing Chung" userId="S::chungm@findlay.edu::473f25a1-4124-4de9-9c7a-6022ad415bc4" providerId="AD" clId="Web-{CC6A78A5-0D75-B97E-D2C8-EE63E94A31BC}" dt="2025-02-20T22:47:35.805" v="227"/>
          <ac:spMkLst>
            <pc:docMk/>
            <pc:sldMk cId="3385983894" sldId="341"/>
            <ac:spMk id="17" creationId="{C8A8071E-C24F-DE65-0E71-A8DC59A9C2D0}"/>
          </ac:spMkLst>
        </pc:spChg>
        <pc:spChg chg="add">
          <ac:chgData name="MengTing Chung" userId="S::chungm@findlay.edu::473f25a1-4124-4de9-9c7a-6022ad415bc4" providerId="AD" clId="Web-{CC6A78A5-0D75-B97E-D2C8-EE63E94A31BC}" dt="2025-02-20T22:47:35.805" v="227"/>
          <ac:spMkLst>
            <pc:docMk/>
            <pc:sldMk cId="3385983894" sldId="341"/>
            <ac:spMk id="18" creationId="{BFFB0AB6-28EB-793E-096C-9A3E8CD31354}"/>
          </ac:spMkLst>
        </pc:spChg>
        <pc:spChg chg="add">
          <ac:chgData name="MengTing Chung" userId="S::chungm@findlay.edu::473f25a1-4124-4de9-9c7a-6022ad415bc4" providerId="AD" clId="Web-{CC6A78A5-0D75-B97E-D2C8-EE63E94A31BC}" dt="2025-02-20T22:47:35.805" v="227"/>
          <ac:spMkLst>
            <pc:docMk/>
            <pc:sldMk cId="3385983894" sldId="341"/>
            <ac:spMk id="20" creationId="{68C7E514-65EC-07BC-DBE9-9FC9493D7ED6}"/>
          </ac:spMkLst>
        </pc:spChg>
        <pc:grpChg chg="add mod">
          <ac:chgData name="MengTing Chung" userId="S::chungm@findlay.edu::473f25a1-4124-4de9-9c7a-6022ad415bc4" providerId="AD" clId="Web-{CC6A78A5-0D75-B97E-D2C8-EE63E94A31BC}" dt="2025-02-20T22:47:46.087" v="228" actId="1076"/>
          <ac:grpSpMkLst>
            <pc:docMk/>
            <pc:sldMk cId="3385983894" sldId="341"/>
            <ac:grpSpMk id="3" creationId="{DC28140A-A509-81B6-34C4-17AB78ADD583}"/>
          </ac:grpSpMkLst>
        </pc:grpChg>
        <pc:grpChg chg="add mod">
          <ac:chgData name="MengTing Chung" userId="S::chungm@findlay.edu::473f25a1-4124-4de9-9c7a-6022ad415bc4" providerId="AD" clId="Web-{CC6A78A5-0D75-B97E-D2C8-EE63E94A31BC}" dt="2025-02-20T22:47:46.133" v="230" actId="1076"/>
          <ac:grpSpMkLst>
            <pc:docMk/>
            <pc:sldMk cId="3385983894" sldId="341"/>
            <ac:grpSpMk id="6" creationId="{9B839C04-ACC1-D0F8-2997-14AEB4A461CB}"/>
          </ac:grpSpMkLst>
        </pc:grpChg>
        <pc:grpChg chg="add mod">
          <ac:chgData name="MengTing Chung" userId="S::chungm@findlay.edu::473f25a1-4124-4de9-9c7a-6022ad415bc4" providerId="AD" clId="Web-{CC6A78A5-0D75-B97E-D2C8-EE63E94A31BC}" dt="2025-02-20T22:47:46.165" v="232" actId="1076"/>
          <ac:grpSpMkLst>
            <pc:docMk/>
            <pc:sldMk cId="3385983894" sldId="341"/>
            <ac:grpSpMk id="8" creationId="{206D0ABF-658D-471E-232C-8E6E46FD450F}"/>
          </ac:grpSpMkLst>
        </pc:grpChg>
        <pc:picChg chg="add">
          <ac:chgData name="MengTing Chung" userId="S::chungm@findlay.edu::473f25a1-4124-4de9-9c7a-6022ad415bc4" providerId="AD" clId="Web-{CC6A78A5-0D75-B97E-D2C8-EE63E94A31BC}" dt="2025-02-20T22:47:35.805" v="227"/>
          <ac:picMkLst>
            <pc:docMk/>
            <pc:sldMk cId="3385983894" sldId="341"/>
            <ac:picMk id="19" creationId="{5121926C-3D93-74E1-F1ED-6B5AB48AA54A}"/>
          </ac:picMkLst>
        </pc:picChg>
        <pc:picChg chg="add">
          <ac:chgData name="MengTing Chung" userId="S::chungm@findlay.edu::473f25a1-4124-4de9-9c7a-6022ad415bc4" providerId="AD" clId="Web-{CC6A78A5-0D75-B97E-D2C8-EE63E94A31BC}" dt="2025-02-20T22:47:35.805" v="227"/>
          <ac:picMkLst>
            <pc:docMk/>
            <pc:sldMk cId="3385983894" sldId="341"/>
            <ac:picMk id="21" creationId="{F5A5E372-75C7-2026-EB2B-91B22DE5985D}"/>
          </ac:picMkLst>
        </pc:picChg>
        <pc:cxnChg chg="mod">
          <ac:chgData name="MengTing Chung" userId="S::chungm@findlay.edu::473f25a1-4124-4de9-9c7a-6022ad415bc4" providerId="AD" clId="Web-{CC6A78A5-0D75-B97E-D2C8-EE63E94A31BC}" dt="2025-02-20T22:47:46.149" v="231" actId="1076"/>
          <ac:cxnSpMkLst>
            <pc:docMk/>
            <pc:sldMk cId="3385983894" sldId="341"/>
            <ac:cxnSpMk id="7" creationId="{28610827-5385-1A79-896D-BA611F7A7053}"/>
          </ac:cxnSpMkLst>
        </pc:cxnChg>
        <pc:cxnChg chg="mod">
          <ac:chgData name="MengTing Chung" userId="S::chungm@findlay.edu::473f25a1-4124-4de9-9c7a-6022ad415bc4" providerId="AD" clId="Web-{CC6A78A5-0D75-B97E-D2C8-EE63E94A31BC}" dt="2025-02-20T22:47:46.165" v="232" actId="1076"/>
          <ac:cxnSpMkLst>
            <pc:docMk/>
            <pc:sldMk cId="3385983894" sldId="341"/>
            <ac:cxnSpMk id="16" creationId="{1E4F67DB-2130-C9D3-07AF-1E90F4ACB81F}"/>
          </ac:cxnSpMkLst>
        </pc:cxnChg>
      </pc:sldChg>
      <pc:sldChg chg="add del replId">
        <pc:chgData name="MengTing Chung" userId="S::chungm@findlay.edu::473f25a1-4124-4de9-9c7a-6022ad415bc4" providerId="AD" clId="Web-{CC6A78A5-0D75-B97E-D2C8-EE63E94A31BC}" dt="2025-02-20T22:56:42.710" v="291"/>
        <pc:sldMkLst>
          <pc:docMk/>
          <pc:sldMk cId="881349121" sldId="342"/>
        </pc:sldMkLst>
      </pc:sldChg>
      <pc:sldChg chg="addSp delSp modSp add replId">
        <pc:chgData name="MengTing Chung" userId="S::chungm@findlay.edu::473f25a1-4124-4de9-9c7a-6022ad415bc4" providerId="AD" clId="Web-{CC6A78A5-0D75-B97E-D2C8-EE63E94A31BC}" dt="2025-02-20T22:58:41.147" v="341"/>
        <pc:sldMkLst>
          <pc:docMk/>
          <pc:sldMk cId="2644057616" sldId="342"/>
        </pc:sldMkLst>
      </pc:sldChg>
      <pc:sldChg chg="addSp delSp modSp add replId">
        <pc:chgData name="MengTing Chung" userId="S::chungm@findlay.edu::473f25a1-4124-4de9-9c7a-6022ad415bc4" providerId="AD" clId="Web-{CC6A78A5-0D75-B97E-D2C8-EE63E94A31BC}" dt="2025-02-20T22:59:49.444" v="394"/>
        <pc:sldMkLst>
          <pc:docMk/>
          <pc:sldMk cId="2148917220" sldId="343"/>
        </pc:sldMkLst>
      </pc:sldChg>
      <pc:sldChg chg="add replId">
        <pc:chgData name="MengTing Chung" userId="S::chungm@findlay.edu::473f25a1-4124-4de9-9c7a-6022ad415bc4" providerId="AD" clId="Web-{CC6A78A5-0D75-B97E-D2C8-EE63E94A31BC}" dt="2025-02-20T22:59:53.944" v="395"/>
        <pc:sldMkLst>
          <pc:docMk/>
          <pc:sldMk cId="1194671650" sldId="344"/>
        </pc:sldMkLst>
      </pc:sldChg>
      <pc:sldChg chg="addSp delSp modSp add replId">
        <pc:chgData name="MengTing Chung" userId="S::chungm@findlay.edu::473f25a1-4124-4de9-9c7a-6022ad415bc4" providerId="AD" clId="Web-{CC6A78A5-0D75-B97E-D2C8-EE63E94A31BC}" dt="2025-02-20T23:00:35.022" v="436"/>
        <pc:sldMkLst>
          <pc:docMk/>
          <pc:sldMk cId="4021070561" sldId="345"/>
        </pc:sldMkLst>
      </pc:sldChg>
      <pc:sldChg chg="addSp delSp modSp add replId">
        <pc:chgData name="MengTing Chung" userId="S::chungm@findlay.edu::473f25a1-4124-4de9-9c7a-6022ad415bc4" providerId="AD" clId="Web-{CC6A78A5-0D75-B97E-D2C8-EE63E94A31BC}" dt="2025-02-20T23:02:15.865" v="495"/>
        <pc:sldMkLst>
          <pc:docMk/>
          <pc:sldMk cId="386366171" sldId="346"/>
        </pc:sldMkLst>
      </pc:sldChg>
      <pc:sldChg chg="addSp delSp modSp add replId">
        <pc:chgData name="MengTing Chung" userId="S::chungm@findlay.edu::473f25a1-4124-4de9-9c7a-6022ad415bc4" providerId="AD" clId="Web-{CC6A78A5-0D75-B97E-D2C8-EE63E94A31BC}" dt="2025-02-20T23:02:59.881" v="536"/>
        <pc:sldMkLst>
          <pc:docMk/>
          <pc:sldMk cId="4095623760" sldId="347"/>
        </pc:sldMkLst>
      </pc:sldChg>
      <pc:sldChg chg="addSp delSp modSp add replId">
        <pc:chgData name="MengTing Chung" userId="S::chungm@findlay.edu::473f25a1-4124-4de9-9c7a-6022ad415bc4" providerId="AD" clId="Web-{CC6A78A5-0D75-B97E-D2C8-EE63E94A31BC}" dt="2025-02-20T23:03:34.256" v="577"/>
        <pc:sldMkLst>
          <pc:docMk/>
          <pc:sldMk cId="1199461245" sldId="348"/>
        </pc:sldMkLst>
      </pc:sldChg>
      <pc:sldChg chg="addSp delSp modSp add replId">
        <pc:chgData name="MengTing Chung" userId="S::chungm@findlay.edu::473f25a1-4124-4de9-9c7a-6022ad415bc4" providerId="AD" clId="Web-{CC6A78A5-0D75-B97E-D2C8-EE63E94A31BC}" dt="2025-02-20T23:04:49.865" v="618"/>
        <pc:sldMkLst>
          <pc:docMk/>
          <pc:sldMk cId="3088158609" sldId="349"/>
        </pc:sldMkLst>
      </pc:sldChg>
      <pc:sldChg chg="addSp delSp modSp add replId">
        <pc:chgData name="MengTing Chung" userId="S::chungm@findlay.edu::473f25a1-4124-4de9-9c7a-6022ad415bc4" providerId="AD" clId="Web-{CC6A78A5-0D75-B97E-D2C8-EE63E94A31BC}" dt="2025-02-20T23:06:23.271" v="639" actId="1076"/>
        <pc:sldMkLst>
          <pc:docMk/>
          <pc:sldMk cId="3747796797" sldId="350"/>
        </pc:sldMkLst>
        <pc:spChg chg="mod">
          <ac:chgData name="MengTing Chung" userId="S::chungm@findlay.edu::473f25a1-4124-4de9-9c7a-6022ad415bc4" providerId="AD" clId="Web-{CC6A78A5-0D75-B97E-D2C8-EE63E94A31BC}" dt="2025-02-20T23:05:14.536" v="625" actId="20577"/>
          <ac:spMkLst>
            <pc:docMk/>
            <pc:sldMk cId="3747796797" sldId="350"/>
            <ac:spMk id="5" creationId="{E75D85D4-3AB1-EF18-C074-49B01B1AA9E4}"/>
          </ac:spMkLst>
        </pc:spChg>
        <pc:spChg chg="add mod">
          <ac:chgData name="MengTing Chung" userId="S::chungm@findlay.edu::473f25a1-4124-4de9-9c7a-6022ad415bc4" providerId="AD" clId="Web-{CC6A78A5-0D75-B97E-D2C8-EE63E94A31BC}" dt="2025-02-20T23:06:23.271" v="639" actId="1076"/>
          <ac:spMkLst>
            <pc:docMk/>
            <pc:sldMk cId="3747796797" sldId="350"/>
            <ac:spMk id="6" creationId="{D7640240-F3E4-C9C0-E3E4-EE72C5D1A5AE}"/>
          </ac:spMkLst>
        </pc:spChg>
      </pc:sldChg>
    </pc:docChg>
  </pc:docChgLst>
  <pc:docChgLst>
    <pc:chgData name="Helen Schneider" userId="5ada44e0-00c3-42b3-9d4d-a17e024c27c7" providerId="ADAL" clId="{754AB2DF-F95B-4F25-AC31-67FAA628D0D5}"/>
    <pc:docChg chg="modSld">
      <pc:chgData name="Helen Schneider" userId="5ada44e0-00c3-42b3-9d4d-a17e024c27c7" providerId="ADAL" clId="{754AB2DF-F95B-4F25-AC31-67FAA628D0D5}" dt="2025-02-21T02:01:41.051" v="7" actId="20577"/>
      <pc:docMkLst>
        <pc:docMk/>
      </pc:docMkLst>
      <pc:sldChg chg="modSp mod">
        <pc:chgData name="Helen Schneider" userId="5ada44e0-00c3-42b3-9d4d-a17e024c27c7" providerId="ADAL" clId="{754AB2DF-F95B-4F25-AC31-67FAA628D0D5}" dt="2025-02-21T02:01:41.051" v="7" actId="20577"/>
        <pc:sldMkLst>
          <pc:docMk/>
          <pc:sldMk cId="0" sldId="257"/>
        </pc:sldMkLst>
        <pc:spChg chg="mod">
          <ac:chgData name="Helen Schneider" userId="5ada44e0-00c3-42b3-9d4d-a17e024c27c7" providerId="ADAL" clId="{754AB2DF-F95B-4F25-AC31-67FAA628D0D5}" dt="2025-02-21T02:01:41.051" v="7" actId="20577"/>
          <ac:spMkLst>
            <pc:docMk/>
            <pc:sldMk cId="0" sldId="257"/>
            <ac:spMk id="3" creationId="{00000000-0000-0000-0000-000000000000}"/>
          </ac:spMkLst>
        </pc:spChg>
      </pc:sldChg>
      <pc:sldChg chg="modSp mod">
        <pc:chgData name="Helen Schneider" userId="5ada44e0-00c3-42b3-9d4d-a17e024c27c7" providerId="ADAL" clId="{754AB2DF-F95B-4F25-AC31-67FAA628D0D5}" dt="2025-02-21T02:01:32.032" v="4" actId="20577"/>
        <pc:sldMkLst>
          <pc:docMk/>
          <pc:sldMk cId="0" sldId="259"/>
        </pc:sldMkLst>
        <pc:spChg chg="mod">
          <ac:chgData name="Helen Schneider" userId="5ada44e0-00c3-42b3-9d4d-a17e024c27c7" providerId="ADAL" clId="{754AB2DF-F95B-4F25-AC31-67FAA628D0D5}" dt="2025-02-21T02:01:32.032" v="4" actId="20577"/>
          <ac:spMkLst>
            <pc:docMk/>
            <pc:sldMk cId="0" sldId="259"/>
            <ac:spMk id="9" creationId="{00000000-0000-0000-0000-000000000000}"/>
          </ac:spMkLst>
        </pc:spChg>
      </pc:sldChg>
    </pc:docChg>
  </pc:docChgLst>
  <pc:docChgLst>
    <pc:chgData name="MengTing Chung" userId="S::chungm@findlay.edu::473f25a1-4124-4de9-9c7a-6022ad415bc4" providerId="AD" clId="Web-{7423704E-3075-DDB7-9DCC-27856E6DE35F}"/>
    <pc:docChg chg="modSld">
      <pc:chgData name="MengTing Chung" userId="S::chungm@findlay.edu::473f25a1-4124-4de9-9c7a-6022ad415bc4" providerId="AD" clId="Web-{7423704E-3075-DDB7-9DCC-27856E6DE35F}" dt="2025-02-20T23:10:56.088" v="360" actId="20577"/>
      <pc:docMkLst>
        <pc:docMk/>
      </pc:docMkLst>
      <pc:sldChg chg="modSp">
        <pc:chgData name="MengTing Chung" userId="S::chungm@findlay.edu::473f25a1-4124-4de9-9c7a-6022ad415bc4" providerId="AD" clId="Web-{7423704E-3075-DDB7-9DCC-27856E6DE35F}" dt="2025-02-20T23:10:56.088" v="360" actId="20577"/>
        <pc:sldMkLst>
          <pc:docMk/>
          <pc:sldMk cId="4095623760" sldId="347"/>
        </pc:sldMkLst>
      </pc:sldChg>
      <pc:sldChg chg="modSp">
        <pc:chgData name="MengTing Chung" userId="S::chungm@findlay.edu::473f25a1-4124-4de9-9c7a-6022ad415bc4" providerId="AD" clId="Web-{7423704E-3075-DDB7-9DCC-27856E6DE35F}" dt="2025-02-20T23:10:28.509" v="179"/>
        <pc:sldMkLst>
          <pc:docMk/>
          <pc:sldMk cId="1199461245" sldId="348"/>
        </pc:sldMkLst>
      </pc:sldChg>
      <pc:sldChg chg="modSp">
        <pc:chgData name="MengTing Chung" userId="S::chungm@findlay.edu::473f25a1-4124-4de9-9c7a-6022ad415bc4" providerId="AD" clId="Web-{7423704E-3075-DDB7-9DCC-27856E6DE35F}" dt="2025-02-20T23:09:59.789" v="107"/>
        <pc:sldMkLst>
          <pc:docMk/>
          <pc:sldMk cId="3088158609" sldId="349"/>
        </pc:sldMkLst>
      </pc:sldChg>
    </pc:docChg>
  </pc:docChgLst>
  <pc:docChgLst>
    <pc:chgData name="MengTing Chung" userId="S::chungm@findlay.edu::473f25a1-4124-4de9-9c7a-6022ad415bc4" providerId="AD" clId="Web-{61E59F90-F450-C893-A6E3-D383FC761ABB}"/>
    <pc:docChg chg="modSld">
      <pc:chgData name="MengTing Chung" userId="S::chungm@findlay.edu::473f25a1-4124-4de9-9c7a-6022ad415bc4" providerId="AD" clId="Web-{61E59F90-F450-C893-A6E3-D383FC761ABB}" dt="2025-02-25T21:29:06.553" v="0" actId="1076"/>
      <pc:docMkLst>
        <pc:docMk/>
      </pc:docMkLst>
      <pc:sldChg chg="modSp">
        <pc:chgData name="MengTing Chung" userId="S::chungm@findlay.edu::473f25a1-4124-4de9-9c7a-6022ad415bc4" providerId="AD" clId="Web-{61E59F90-F450-C893-A6E3-D383FC761ABB}" dt="2025-02-25T21:29:06.553" v="0" actId="1076"/>
        <pc:sldMkLst>
          <pc:docMk/>
          <pc:sldMk cId="3992664706" sldId="340"/>
        </pc:sldMkLst>
        <pc:spChg chg="mod">
          <ac:chgData name="MengTing Chung" userId="S::chungm@findlay.edu::473f25a1-4124-4de9-9c7a-6022ad415bc4" providerId="AD" clId="Web-{61E59F90-F450-C893-A6E3-D383FC761ABB}" dt="2025-02-25T21:29:06.553" v="0" actId="1076"/>
          <ac:spMkLst>
            <pc:docMk/>
            <pc:sldMk cId="3992664706" sldId="340"/>
            <ac:spMk id="16" creationId="{23046CBB-3130-BC8C-E88B-FE3A2655C3C5}"/>
          </ac:spMkLst>
        </pc:spChg>
      </pc:sldChg>
    </pc:docChg>
  </pc:docChgLst>
  <pc:docChgLst>
    <pc:chgData name="MengTing Chung" userId="S::chungm@findlay.edu::473f25a1-4124-4de9-9c7a-6022ad415bc4" providerId="AD" clId="Web-{0D200FAD-B917-460A-CADA-60ACB50A33CB}"/>
    <pc:docChg chg="modSld sldOrd">
      <pc:chgData name="MengTing Chung" userId="S::chungm@findlay.edu::473f25a1-4124-4de9-9c7a-6022ad415bc4" providerId="AD" clId="Web-{0D200FAD-B917-460A-CADA-60ACB50A33CB}" dt="2025-02-25T03:50:19.995" v="5"/>
      <pc:docMkLst>
        <pc:docMk/>
      </pc:docMkLst>
      <pc:sldChg chg="delSp modSp">
        <pc:chgData name="MengTing Chung" userId="S::chungm@findlay.edu::473f25a1-4124-4de9-9c7a-6022ad415bc4" providerId="AD" clId="Web-{0D200FAD-B917-460A-CADA-60ACB50A33CB}" dt="2025-02-25T03:50:19.995" v="5"/>
        <pc:sldMkLst>
          <pc:docMk/>
          <pc:sldMk cId="0" sldId="259"/>
        </pc:sldMkLst>
      </pc:sldChg>
      <pc:sldChg chg="ord">
        <pc:chgData name="MengTing Chung" userId="S::chungm@findlay.edu::473f25a1-4124-4de9-9c7a-6022ad415bc4" providerId="AD" clId="Web-{0D200FAD-B917-460A-CADA-60ACB50A33CB}" dt="2025-02-25T03:41:55.626" v="1"/>
        <pc:sldMkLst>
          <pc:docMk/>
          <pc:sldMk cId="1394243265" sldId="338"/>
        </pc:sldMkLst>
      </pc:sldChg>
      <pc:sldChg chg="ord">
        <pc:chgData name="MengTing Chung" userId="S::chungm@findlay.edu::473f25a1-4124-4de9-9c7a-6022ad415bc4" providerId="AD" clId="Web-{0D200FAD-B917-460A-CADA-60ACB50A33CB}" dt="2025-02-25T03:42:59.924" v="3"/>
        <pc:sldMkLst>
          <pc:docMk/>
          <pc:sldMk cId="1068704694" sldId="364"/>
        </pc:sldMkLst>
      </pc:sldChg>
      <pc:sldChg chg="ord">
        <pc:chgData name="MengTing Chung" userId="S::chungm@findlay.edu::473f25a1-4124-4de9-9c7a-6022ad415bc4" providerId="AD" clId="Web-{0D200FAD-B917-460A-CADA-60ACB50A33CB}" dt="2025-02-25T03:42:59.924" v="2"/>
        <pc:sldMkLst>
          <pc:docMk/>
          <pc:sldMk cId="1675644088" sldId="366"/>
        </pc:sldMkLst>
      </pc:sldChg>
    </pc:docChg>
  </pc:docChgLst>
  <pc:docChgLst>
    <pc:chgData name="MengTing Chung" userId="S::chungm@findlay.edu::473f25a1-4124-4de9-9c7a-6022ad415bc4" providerId="AD" clId="Web-{87ACBD95-E41B-6D49-AAB1-24AFEE7C16ED}"/>
    <pc:docChg chg="modSld">
      <pc:chgData name="MengTing Chung" userId="S::chungm@findlay.edu::473f25a1-4124-4de9-9c7a-6022ad415bc4" providerId="AD" clId="Web-{87ACBD95-E41B-6D49-AAB1-24AFEE7C16ED}" dt="2025-02-28T04:34:50.386" v="8" actId="20577"/>
      <pc:docMkLst>
        <pc:docMk/>
      </pc:docMkLst>
      <pc:sldChg chg="modSp">
        <pc:chgData name="MengTing Chung" userId="S::chungm@findlay.edu::473f25a1-4124-4de9-9c7a-6022ad415bc4" providerId="AD" clId="Web-{87ACBD95-E41B-6D49-AAB1-24AFEE7C16ED}" dt="2025-02-28T04:34:50.386" v="8" actId="20577"/>
        <pc:sldMkLst>
          <pc:docMk/>
          <pc:sldMk cId="1284361651" sldId="384"/>
        </pc:sldMkLst>
        <pc:spChg chg="mod">
          <ac:chgData name="MengTing Chung" userId="S::chungm@findlay.edu::473f25a1-4124-4de9-9c7a-6022ad415bc4" providerId="AD" clId="Web-{87ACBD95-E41B-6D49-AAB1-24AFEE7C16ED}" dt="2025-02-28T04:34:50.386" v="8" actId="20577"/>
          <ac:spMkLst>
            <pc:docMk/>
            <pc:sldMk cId="1284361651" sldId="384"/>
            <ac:spMk id="6" creationId="{65CAF3D4-75D3-A5FD-C33A-197B01F933CA}"/>
          </ac:spMkLst>
        </pc:spChg>
      </pc:sldChg>
    </pc:docChg>
  </pc:docChgLst>
  <pc:docChgLst>
    <pc:chgData name="MengTing Chung" userId="S::chungm@findlay.edu::473f25a1-4124-4de9-9c7a-6022ad415bc4" providerId="AD" clId="Web-{A1B591D1-636B-759A-292D-B2B6817CE425}"/>
    <pc:docChg chg="addSld delSld modSld">
      <pc:chgData name="MengTing Chung" userId="S::chungm@findlay.edu::473f25a1-4124-4de9-9c7a-6022ad415bc4" providerId="AD" clId="Web-{A1B591D1-636B-759A-292D-B2B6817CE425}" dt="2025-02-26T15:43:17.632" v="22" actId="20577"/>
      <pc:docMkLst>
        <pc:docMk/>
      </pc:docMkLst>
      <pc:sldChg chg="modSp">
        <pc:chgData name="MengTing Chung" userId="S::chungm@findlay.edu::473f25a1-4124-4de9-9c7a-6022ad415bc4" providerId="AD" clId="Web-{A1B591D1-636B-759A-292D-B2B6817CE425}" dt="2025-02-26T15:43:17.632" v="22" actId="20577"/>
        <pc:sldMkLst>
          <pc:docMk/>
          <pc:sldMk cId="214469326" sldId="337"/>
        </pc:sldMkLst>
        <pc:spChg chg="mod">
          <ac:chgData name="MengTing Chung" userId="S::chungm@findlay.edu::473f25a1-4124-4de9-9c7a-6022ad415bc4" providerId="AD" clId="Web-{A1B591D1-636B-759A-292D-B2B6817CE425}" dt="2025-02-26T15:43:17.632" v="22" actId="20577"/>
          <ac:spMkLst>
            <pc:docMk/>
            <pc:sldMk cId="214469326" sldId="337"/>
            <ac:spMk id="17" creationId="{0FFAD8B3-3B06-4C14-B8A1-F874E04D2801}"/>
          </ac:spMkLst>
        </pc:spChg>
      </pc:sldChg>
      <pc:sldChg chg="add del">
        <pc:chgData name="MengTing Chung" userId="S::chungm@findlay.edu::473f25a1-4124-4de9-9c7a-6022ad415bc4" providerId="AD" clId="Web-{A1B591D1-636B-759A-292D-B2B6817CE425}" dt="2025-02-26T15:31:10.114" v="1"/>
        <pc:sldMkLst>
          <pc:docMk/>
          <pc:sldMk cId="1826753307" sldId="377"/>
        </pc:sldMkLst>
      </pc:sldChg>
    </pc:docChg>
  </pc:docChgLst>
  <pc:docChgLst>
    <pc:chgData name="MengTing Chung" userId="S::chungm@findlay.edu::473f25a1-4124-4de9-9c7a-6022ad415bc4" providerId="AD" clId="Web-{B5EDE05D-B522-DF83-4F67-EC4ABF0BB008}"/>
    <pc:docChg chg="modSld">
      <pc:chgData name="MengTing Chung" userId="S::chungm@findlay.edu::473f25a1-4124-4de9-9c7a-6022ad415bc4" providerId="AD" clId="Web-{B5EDE05D-B522-DF83-4F67-EC4ABF0BB008}" dt="2025-02-25T21:12:53.818" v="14" actId="20577"/>
      <pc:docMkLst>
        <pc:docMk/>
      </pc:docMkLst>
      <pc:sldChg chg="modSp">
        <pc:chgData name="MengTing Chung" userId="S::chungm@findlay.edu::473f25a1-4124-4de9-9c7a-6022ad415bc4" providerId="AD" clId="Web-{B5EDE05D-B522-DF83-4F67-EC4ABF0BB008}" dt="2025-02-25T21:12:53.818" v="14" actId="20577"/>
        <pc:sldMkLst>
          <pc:docMk/>
          <pc:sldMk cId="3747796797" sldId="350"/>
        </pc:sldMkLst>
        <pc:spChg chg="mod">
          <ac:chgData name="MengTing Chung" userId="S::chungm@findlay.edu::473f25a1-4124-4de9-9c7a-6022ad415bc4" providerId="AD" clId="Web-{B5EDE05D-B522-DF83-4F67-EC4ABF0BB008}" dt="2025-02-25T21:12:53.818" v="14" actId="20577"/>
          <ac:spMkLst>
            <pc:docMk/>
            <pc:sldMk cId="3747796797" sldId="350"/>
            <ac:spMk id="6" creationId="{D7640240-F3E4-C9C0-E3E4-EE72C5D1A5AE}"/>
          </ac:spMkLst>
        </pc:spChg>
      </pc:sldChg>
    </pc:docChg>
  </pc:docChgLst>
  <pc:docChgLst>
    <pc:chgData name="MengTing Chung" userId="S::chungm@findlay.edu::473f25a1-4124-4de9-9c7a-6022ad415bc4" providerId="AD" clId="Web-{BCA95F5F-145E-9E64-BB3E-B0D7E514BCB7}"/>
    <pc:docChg chg="modSld">
      <pc:chgData name="MengTing Chung" userId="S::chungm@findlay.edu::473f25a1-4124-4de9-9c7a-6022ad415bc4" providerId="AD" clId="Web-{BCA95F5F-145E-9E64-BB3E-B0D7E514BCB7}" dt="2025-02-24T22:07:41.545" v="13"/>
      <pc:docMkLst>
        <pc:docMk/>
      </pc:docMkLst>
      <pc:sldChg chg="modSp">
        <pc:chgData name="MengTing Chung" userId="S::chungm@findlay.edu::473f25a1-4124-4de9-9c7a-6022ad415bc4" providerId="AD" clId="Web-{BCA95F5F-145E-9E64-BB3E-B0D7E514BCB7}" dt="2025-02-24T22:07:41.545" v="13"/>
        <pc:sldMkLst>
          <pc:docMk/>
          <pc:sldMk cId="1068704694" sldId="364"/>
        </pc:sldMkLst>
        <pc:graphicFrameChg chg="mod modGraphic">
          <ac:chgData name="MengTing Chung" userId="S::chungm@findlay.edu::473f25a1-4124-4de9-9c7a-6022ad415bc4" providerId="AD" clId="Web-{BCA95F5F-145E-9E64-BB3E-B0D7E514BCB7}" dt="2025-02-24T22:07:41.545" v="13"/>
          <ac:graphicFrameMkLst>
            <pc:docMk/>
            <pc:sldMk cId="1068704694" sldId="364"/>
            <ac:graphicFrameMk id="3" creationId="{8F016A9C-E7B9-9EB3-14C9-B96C5F0687C8}"/>
          </ac:graphicFrameMkLst>
        </pc:graphicFrameChg>
      </pc:sldChg>
    </pc:docChg>
  </pc:docChgLst>
  <pc:docChgLst>
    <pc:chgData name="MengTing Chung" userId="S::chungm@findlay.edu::473f25a1-4124-4de9-9c7a-6022ad415bc4" providerId="AD" clId="Web-{5FC1494E-AAA2-BD1E-1669-62711374C6E0}"/>
    <pc:docChg chg="addSld delSld modSld">
      <pc:chgData name="MengTing Chung" userId="S::chungm@findlay.edu::473f25a1-4124-4de9-9c7a-6022ad415bc4" providerId="AD" clId="Web-{5FC1494E-AAA2-BD1E-1669-62711374C6E0}" dt="2025-02-25T14:24:02.161" v="49" actId="20577"/>
      <pc:docMkLst>
        <pc:docMk/>
      </pc:docMkLst>
      <pc:sldChg chg="modSp">
        <pc:chgData name="MengTing Chung" userId="S::chungm@findlay.edu::473f25a1-4124-4de9-9c7a-6022ad415bc4" providerId="AD" clId="Web-{5FC1494E-AAA2-BD1E-1669-62711374C6E0}" dt="2025-02-25T14:24:02.161" v="49" actId="20577"/>
        <pc:sldMkLst>
          <pc:docMk/>
          <pc:sldMk cId="214469326" sldId="337"/>
        </pc:sldMkLst>
        <pc:spChg chg="mod">
          <ac:chgData name="MengTing Chung" userId="S::chungm@findlay.edu::473f25a1-4124-4de9-9c7a-6022ad415bc4" providerId="AD" clId="Web-{5FC1494E-AAA2-BD1E-1669-62711374C6E0}" dt="2025-02-25T14:24:02.161" v="49" actId="20577"/>
          <ac:spMkLst>
            <pc:docMk/>
            <pc:sldMk cId="214469326" sldId="337"/>
            <ac:spMk id="17" creationId="{0FFAD8B3-3B06-4C14-B8A1-F874E04D2801}"/>
          </ac:spMkLst>
        </pc:spChg>
      </pc:sldChg>
      <pc:sldChg chg="modSp">
        <pc:chgData name="MengTing Chung" userId="S::chungm@findlay.edu::473f25a1-4124-4de9-9c7a-6022ad415bc4" providerId="AD" clId="Web-{5FC1494E-AAA2-BD1E-1669-62711374C6E0}" dt="2025-02-25T14:22:53.234" v="12" actId="20577"/>
        <pc:sldMkLst>
          <pc:docMk/>
          <pc:sldMk cId="1220820088" sldId="375"/>
        </pc:sldMkLst>
        <pc:spChg chg="mod">
          <ac:chgData name="MengTing Chung" userId="S::chungm@findlay.edu::473f25a1-4124-4de9-9c7a-6022ad415bc4" providerId="AD" clId="Web-{5FC1494E-AAA2-BD1E-1669-62711374C6E0}" dt="2025-02-25T14:22:53.234" v="12" actId="20577"/>
          <ac:spMkLst>
            <pc:docMk/>
            <pc:sldMk cId="1220820088" sldId="375"/>
            <ac:spMk id="17" creationId="{A9800253-32A8-6C05-B520-ABE50A01C6A2}"/>
          </ac:spMkLst>
        </pc:spChg>
      </pc:sldChg>
      <pc:sldChg chg="add del replId">
        <pc:chgData name="MengTing Chung" userId="S::chungm@findlay.edu::473f25a1-4124-4de9-9c7a-6022ad415bc4" providerId="AD" clId="Web-{5FC1494E-AAA2-BD1E-1669-62711374C6E0}" dt="2025-02-25T14:23:03.563" v="14"/>
        <pc:sldMkLst>
          <pc:docMk/>
          <pc:sldMk cId="2805302795" sldId="376"/>
        </pc:sldMkLst>
      </pc:sldChg>
    </pc:docChg>
  </pc:docChgLst>
  <pc:docChgLst>
    <pc:chgData name="MengTing Chung" userId="S::chungm@findlay.edu::473f25a1-4124-4de9-9c7a-6022ad415bc4" providerId="AD" clId="Web-{BCDC5BCF-9A94-C68D-7369-C15A40DD1EDD}"/>
    <pc:docChg chg="addSld modSld">
      <pc:chgData name="MengTing Chung" userId="S::chungm@findlay.edu::473f25a1-4124-4de9-9c7a-6022ad415bc4" providerId="AD" clId="Web-{BCDC5BCF-9A94-C68D-7369-C15A40DD1EDD}" dt="2025-02-24T14:09:51.252" v="26"/>
      <pc:docMkLst>
        <pc:docMk/>
      </pc:docMkLst>
      <pc:sldChg chg="delSp modSp add replId">
        <pc:chgData name="MengTing Chung" userId="S::chungm@findlay.edu::473f25a1-4124-4de9-9c7a-6022ad415bc4" providerId="AD" clId="Web-{BCDC5BCF-9A94-C68D-7369-C15A40DD1EDD}" dt="2025-02-24T14:09:51.252" v="26"/>
        <pc:sldMkLst>
          <pc:docMk/>
          <pc:sldMk cId="1068704694" sldId="364"/>
        </pc:sldMkLst>
        <pc:spChg chg="mod">
          <ac:chgData name="MengTing Chung" userId="S::chungm@findlay.edu::473f25a1-4124-4de9-9c7a-6022ad415bc4" providerId="AD" clId="Web-{BCDC5BCF-9A94-C68D-7369-C15A40DD1EDD}" dt="2025-02-24T14:09:27.970" v="21" actId="20577"/>
          <ac:spMkLst>
            <pc:docMk/>
            <pc:sldMk cId="1068704694" sldId="364"/>
            <ac:spMk id="5" creationId="{57E86600-5023-A8A7-B501-220373A63837}"/>
          </ac:spMkLst>
        </pc:spChg>
      </pc:sldChg>
    </pc:docChg>
  </pc:docChgLst>
  <pc:docChgLst>
    <pc:chgData name="MengTing Chung" userId="S::chungm@findlay.edu::473f25a1-4124-4de9-9c7a-6022ad415bc4" providerId="AD" clId="Web-{5EA1BA6B-BAF0-6F14-9C2E-5E2B6EE4FC78}"/>
    <pc:docChg chg="modSld">
      <pc:chgData name="MengTing Chung" userId="S::chungm@findlay.edu::473f25a1-4124-4de9-9c7a-6022ad415bc4" providerId="AD" clId="Web-{5EA1BA6B-BAF0-6F14-9C2E-5E2B6EE4FC78}" dt="2025-02-26T03:43:49.839" v="452" actId="1076"/>
      <pc:docMkLst>
        <pc:docMk/>
      </pc:docMkLst>
      <pc:sldChg chg="modSp">
        <pc:chgData name="MengTing Chung" userId="S::chungm@findlay.edu::473f25a1-4124-4de9-9c7a-6022ad415bc4" providerId="AD" clId="Web-{5EA1BA6B-BAF0-6F14-9C2E-5E2B6EE4FC78}" dt="2025-02-26T03:41:59.822" v="449" actId="14100"/>
        <pc:sldMkLst>
          <pc:docMk/>
          <pc:sldMk cId="1553631084" sldId="278"/>
        </pc:sldMkLst>
        <pc:spChg chg="mod">
          <ac:chgData name="MengTing Chung" userId="S::chungm@findlay.edu::473f25a1-4124-4de9-9c7a-6022ad415bc4" providerId="AD" clId="Web-{5EA1BA6B-BAF0-6F14-9C2E-5E2B6EE4FC78}" dt="2025-02-26T03:41:59.822" v="449" actId="14100"/>
          <ac:spMkLst>
            <pc:docMk/>
            <pc:sldMk cId="1553631084" sldId="278"/>
            <ac:spMk id="17" creationId="{0FFAD8B3-3B06-4C14-B8A1-F874E04D2801}"/>
          </ac:spMkLst>
        </pc:spChg>
      </pc:sldChg>
      <pc:sldChg chg="modSp">
        <pc:chgData name="MengTing Chung" userId="S::chungm@findlay.edu::473f25a1-4124-4de9-9c7a-6022ad415bc4" providerId="AD" clId="Web-{5EA1BA6B-BAF0-6F14-9C2E-5E2B6EE4FC78}" dt="2025-02-26T03:43:49.839" v="452" actId="1076"/>
        <pc:sldMkLst>
          <pc:docMk/>
          <pc:sldMk cId="2365336557" sldId="379"/>
        </pc:sldMkLst>
        <pc:spChg chg="mod">
          <ac:chgData name="MengTing Chung" userId="S::chungm@findlay.edu::473f25a1-4124-4de9-9c7a-6022ad415bc4" providerId="AD" clId="Web-{5EA1BA6B-BAF0-6F14-9C2E-5E2B6EE4FC78}" dt="2025-02-26T03:43:49.839" v="452" actId="1076"/>
          <ac:spMkLst>
            <pc:docMk/>
            <pc:sldMk cId="2365336557" sldId="379"/>
            <ac:spMk id="5" creationId="{685D18DC-93D1-1E22-9CDC-E75386CF6DFB}"/>
          </ac:spMkLst>
        </pc:spChg>
      </pc:sldChg>
      <pc:sldChg chg="mod modShow">
        <pc:chgData name="MengTing Chung" userId="S::chungm@findlay.edu::473f25a1-4124-4de9-9c7a-6022ad415bc4" providerId="AD" clId="Web-{5EA1BA6B-BAF0-6F14-9C2E-5E2B6EE4FC78}" dt="2025-02-26T03:34:28.860" v="9"/>
        <pc:sldMkLst>
          <pc:docMk/>
          <pc:sldMk cId="3480359850" sldId="381"/>
        </pc:sldMkLst>
      </pc:sldChg>
    </pc:docChg>
  </pc:docChgLst>
  <pc:docChgLst>
    <pc:chgData name="MengTing Chung" userId="S::chungm@findlay.edu::473f25a1-4124-4de9-9c7a-6022ad415bc4" providerId="AD" clId="Web-{945E2DF9-004E-B585-46CB-2AEB60FBF326}"/>
    <pc:docChg chg="addSld delSld modSld">
      <pc:chgData name="MengTing Chung" userId="S::chungm@findlay.edu::473f25a1-4124-4de9-9c7a-6022ad415bc4" providerId="AD" clId="Web-{945E2DF9-004E-B585-46CB-2AEB60FBF326}" dt="2025-02-20T22:40:17.531" v="83"/>
      <pc:docMkLst>
        <pc:docMk/>
      </pc:docMkLst>
      <pc:sldChg chg="add del">
        <pc:chgData name="MengTing Chung" userId="S::chungm@findlay.edu::473f25a1-4124-4de9-9c7a-6022ad415bc4" providerId="AD" clId="Web-{945E2DF9-004E-B585-46CB-2AEB60FBF326}" dt="2025-02-20T22:40:12.093" v="81"/>
        <pc:sldMkLst>
          <pc:docMk/>
          <pc:sldMk cId="2077454708" sldId="311"/>
        </pc:sldMkLst>
      </pc:sldChg>
      <pc:sldChg chg="addSp delSp modSp add del addAnim delAnim">
        <pc:chgData name="MengTing Chung" userId="S::chungm@findlay.edu::473f25a1-4124-4de9-9c7a-6022ad415bc4" providerId="AD" clId="Web-{945E2DF9-004E-B585-46CB-2AEB60FBF326}" dt="2025-02-20T22:40:12.030" v="80"/>
        <pc:sldMkLst>
          <pc:docMk/>
          <pc:sldMk cId="111784107" sldId="333"/>
        </pc:sldMkLst>
      </pc:sldChg>
      <pc:sldChg chg="add del">
        <pc:chgData name="MengTing Chung" userId="S::chungm@findlay.edu::473f25a1-4124-4de9-9c7a-6022ad415bc4" providerId="AD" clId="Web-{945E2DF9-004E-B585-46CB-2AEB60FBF326}" dt="2025-02-20T22:40:12.171" v="82"/>
        <pc:sldMkLst>
          <pc:docMk/>
          <pc:sldMk cId="2721819465" sldId="335"/>
        </pc:sldMkLst>
      </pc:sldChg>
      <pc:sldChg chg="add replId">
        <pc:chgData name="MengTing Chung" userId="S::chungm@findlay.edu::473f25a1-4124-4de9-9c7a-6022ad415bc4" providerId="AD" clId="Web-{945E2DF9-004E-B585-46CB-2AEB60FBF326}" dt="2025-02-20T22:40:17.531" v="83"/>
        <pc:sldMkLst>
          <pc:docMk/>
          <pc:sldMk cId="1394243265" sldId="338"/>
        </pc:sldMkLst>
      </pc:sldChg>
      <pc:sldChg chg="addSp delSp modSp add del replId">
        <pc:chgData name="MengTing Chung" userId="S::chungm@findlay.edu::473f25a1-4124-4de9-9c7a-6022ad415bc4" providerId="AD" clId="Web-{945E2DF9-004E-B585-46CB-2AEB60FBF326}" dt="2025-02-20T22:39:21.592" v="64"/>
        <pc:sldMkLst>
          <pc:docMk/>
          <pc:sldMk cId="4160493212" sldId="33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7FC9BC-B671-4C64-B464-10B65BA3463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DA2F74BC-A340-4281-8141-B38801749B36}">
      <dgm:prSet phldrT="[Text]"/>
      <dgm:spPr/>
      <dgm:t>
        <a:bodyPr/>
        <a:lstStyle/>
        <a:p>
          <a:r>
            <a:rPr lang="en-US" altLang="zh-TW"/>
            <a:t>Human Generated Emails</a:t>
          </a:r>
          <a:endParaRPr lang="zh-TW" altLang="en-US"/>
        </a:p>
      </dgm:t>
    </dgm:pt>
    <dgm:pt modelId="{B712FFF2-C1FE-4AD9-A273-A1CCD0D33AA5}" type="parTrans" cxnId="{44817D17-F841-4A08-AB2C-893A5B47F935}">
      <dgm:prSet/>
      <dgm:spPr/>
      <dgm:t>
        <a:bodyPr/>
        <a:lstStyle/>
        <a:p>
          <a:endParaRPr lang="zh-TW" altLang="en-US"/>
        </a:p>
      </dgm:t>
    </dgm:pt>
    <dgm:pt modelId="{0AC1203C-FAE7-49B5-92DE-7CD8AFB1D21F}" type="sibTrans" cxnId="{44817D17-F841-4A08-AB2C-893A5B47F935}">
      <dgm:prSet/>
      <dgm:spPr/>
      <dgm:t>
        <a:bodyPr/>
        <a:lstStyle/>
        <a:p>
          <a:endParaRPr lang="zh-TW" altLang="en-US"/>
        </a:p>
      </dgm:t>
    </dgm:pt>
    <dgm:pt modelId="{C8533FB7-2A6D-4C73-8A82-3289EDD0F6B9}">
      <dgm:prSet phldrT="[Text]"/>
      <dgm:spPr/>
      <dgm:t>
        <a:bodyPr/>
        <a:lstStyle/>
        <a:p>
          <a:r>
            <a:rPr lang="en-US" altLang="zh-TW"/>
            <a:t>Train</a:t>
          </a:r>
          <a:endParaRPr lang="zh-TW" altLang="en-US"/>
        </a:p>
      </dgm:t>
    </dgm:pt>
    <dgm:pt modelId="{E8395CED-E920-4C6E-86D2-ADAD71E204B5}" type="parTrans" cxnId="{C9286116-3226-46A3-A3B5-062B6707B251}">
      <dgm:prSet/>
      <dgm:spPr/>
      <dgm:t>
        <a:bodyPr/>
        <a:lstStyle/>
        <a:p>
          <a:endParaRPr lang="zh-TW" altLang="en-US"/>
        </a:p>
      </dgm:t>
    </dgm:pt>
    <dgm:pt modelId="{5E3643EF-341D-4E57-A796-C7E036A4A6A4}" type="sibTrans" cxnId="{C9286116-3226-46A3-A3B5-062B6707B251}">
      <dgm:prSet/>
      <dgm:spPr/>
      <dgm:t>
        <a:bodyPr/>
        <a:lstStyle/>
        <a:p>
          <a:endParaRPr lang="zh-TW" altLang="en-US"/>
        </a:p>
      </dgm:t>
    </dgm:pt>
    <dgm:pt modelId="{2D6E6BFE-2328-4E4A-B14B-55064C3C5631}">
      <dgm:prSet phldrT="[Text]"/>
      <dgm:spPr/>
      <dgm:t>
        <a:bodyPr/>
        <a:lstStyle/>
        <a:p>
          <a:r>
            <a:rPr lang="en-US" altLang="zh-TW"/>
            <a:t>Test</a:t>
          </a:r>
          <a:endParaRPr lang="zh-TW" altLang="en-US"/>
        </a:p>
      </dgm:t>
    </dgm:pt>
    <dgm:pt modelId="{5FB8A926-732B-491D-9F53-9B740B5EC8DA}" type="parTrans" cxnId="{020F8F60-F4CB-4016-ABF5-7A8BDA9B41B5}">
      <dgm:prSet/>
      <dgm:spPr/>
      <dgm:t>
        <a:bodyPr/>
        <a:lstStyle/>
        <a:p>
          <a:endParaRPr lang="zh-TW" altLang="en-US"/>
        </a:p>
      </dgm:t>
    </dgm:pt>
    <dgm:pt modelId="{4F36EAA6-4644-4438-9459-FEA06E65B5A6}" type="sibTrans" cxnId="{020F8F60-F4CB-4016-ABF5-7A8BDA9B41B5}">
      <dgm:prSet/>
      <dgm:spPr/>
      <dgm:t>
        <a:bodyPr/>
        <a:lstStyle/>
        <a:p>
          <a:endParaRPr lang="zh-TW" altLang="en-US"/>
        </a:p>
      </dgm:t>
    </dgm:pt>
    <dgm:pt modelId="{C04BDE8C-AF2E-4508-A333-52DDC3B0A3BB}" type="pres">
      <dgm:prSet presAssocID="{8C7FC9BC-B671-4C64-B464-10B65BA3463A}" presName="hierChild1" presStyleCnt="0">
        <dgm:presLayoutVars>
          <dgm:orgChart val="1"/>
          <dgm:chPref val="1"/>
          <dgm:dir/>
          <dgm:animOne val="branch"/>
          <dgm:animLvl val="lvl"/>
          <dgm:resizeHandles/>
        </dgm:presLayoutVars>
      </dgm:prSet>
      <dgm:spPr/>
    </dgm:pt>
    <dgm:pt modelId="{DF02B226-2DDC-4312-8547-847444D0E91B}" type="pres">
      <dgm:prSet presAssocID="{DA2F74BC-A340-4281-8141-B38801749B36}" presName="hierRoot1" presStyleCnt="0">
        <dgm:presLayoutVars>
          <dgm:hierBranch val="init"/>
        </dgm:presLayoutVars>
      </dgm:prSet>
      <dgm:spPr/>
    </dgm:pt>
    <dgm:pt modelId="{5A1E0160-A2D5-4653-AAFB-50BA41C7ADD4}" type="pres">
      <dgm:prSet presAssocID="{DA2F74BC-A340-4281-8141-B38801749B36}" presName="rootComposite1" presStyleCnt="0"/>
      <dgm:spPr/>
    </dgm:pt>
    <dgm:pt modelId="{D5C23B97-C00D-4AF6-82E2-28CDB611DE55}" type="pres">
      <dgm:prSet presAssocID="{DA2F74BC-A340-4281-8141-B38801749B36}" presName="rootText1" presStyleLbl="node0" presStyleIdx="0" presStyleCnt="1">
        <dgm:presLayoutVars>
          <dgm:chPref val="3"/>
        </dgm:presLayoutVars>
      </dgm:prSet>
      <dgm:spPr>
        <a:prstGeom prst="roundRect">
          <a:avLst/>
        </a:prstGeom>
      </dgm:spPr>
    </dgm:pt>
    <dgm:pt modelId="{AEEB637A-E291-493B-AEA5-23919D503EF8}" type="pres">
      <dgm:prSet presAssocID="{DA2F74BC-A340-4281-8141-B38801749B36}" presName="rootConnector1" presStyleLbl="node1" presStyleIdx="0" presStyleCnt="0"/>
      <dgm:spPr/>
    </dgm:pt>
    <dgm:pt modelId="{05276CBE-8E68-4596-AE28-6AAEFF520021}" type="pres">
      <dgm:prSet presAssocID="{DA2F74BC-A340-4281-8141-B38801749B36}" presName="hierChild2" presStyleCnt="0"/>
      <dgm:spPr/>
    </dgm:pt>
    <dgm:pt modelId="{ADAB3EA9-0936-4CF4-8CF6-E281F7C1704E}" type="pres">
      <dgm:prSet presAssocID="{E8395CED-E920-4C6E-86D2-ADAD71E204B5}" presName="Name37" presStyleLbl="parChTrans1D2" presStyleIdx="0" presStyleCnt="2"/>
      <dgm:spPr/>
    </dgm:pt>
    <dgm:pt modelId="{766343B2-7FD7-4727-9841-87152AE626C8}" type="pres">
      <dgm:prSet presAssocID="{C8533FB7-2A6D-4C73-8A82-3289EDD0F6B9}" presName="hierRoot2" presStyleCnt="0">
        <dgm:presLayoutVars>
          <dgm:hierBranch val="init"/>
        </dgm:presLayoutVars>
      </dgm:prSet>
      <dgm:spPr/>
    </dgm:pt>
    <dgm:pt modelId="{2B854489-89E3-4091-86F1-0398E8B1F264}" type="pres">
      <dgm:prSet presAssocID="{C8533FB7-2A6D-4C73-8A82-3289EDD0F6B9}" presName="rootComposite" presStyleCnt="0"/>
      <dgm:spPr/>
    </dgm:pt>
    <dgm:pt modelId="{E01156EC-A7B9-41AE-978E-3E283091729F}" type="pres">
      <dgm:prSet presAssocID="{C8533FB7-2A6D-4C73-8A82-3289EDD0F6B9}" presName="rootText" presStyleLbl="node2" presStyleIdx="0" presStyleCnt="2">
        <dgm:presLayoutVars>
          <dgm:chPref val="3"/>
        </dgm:presLayoutVars>
      </dgm:prSet>
      <dgm:spPr>
        <a:prstGeom prst="roundRect">
          <a:avLst/>
        </a:prstGeom>
      </dgm:spPr>
    </dgm:pt>
    <dgm:pt modelId="{072F9285-E9A4-470B-9B77-DF3853472ADF}" type="pres">
      <dgm:prSet presAssocID="{C8533FB7-2A6D-4C73-8A82-3289EDD0F6B9}" presName="rootConnector" presStyleLbl="node2" presStyleIdx="0" presStyleCnt="2"/>
      <dgm:spPr/>
    </dgm:pt>
    <dgm:pt modelId="{D84AB060-48C9-46CC-8C0E-7BC6323D6AE5}" type="pres">
      <dgm:prSet presAssocID="{C8533FB7-2A6D-4C73-8A82-3289EDD0F6B9}" presName="hierChild4" presStyleCnt="0"/>
      <dgm:spPr/>
    </dgm:pt>
    <dgm:pt modelId="{4C456345-A84C-4AC2-AC64-A0C69B674DF6}" type="pres">
      <dgm:prSet presAssocID="{C8533FB7-2A6D-4C73-8A82-3289EDD0F6B9}" presName="hierChild5" presStyleCnt="0"/>
      <dgm:spPr/>
    </dgm:pt>
    <dgm:pt modelId="{09ADF38B-327C-445E-83ED-DA1C4DA21FD3}" type="pres">
      <dgm:prSet presAssocID="{5FB8A926-732B-491D-9F53-9B740B5EC8DA}" presName="Name37" presStyleLbl="parChTrans1D2" presStyleIdx="1" presStyleCnt="2"/>
      <dgm:spPr/>
    </dgm:pt>
    <dgm:pt modelId="{EE69441A-8194-4962-AE80-8724E75D7579}" type="pres">
      <dgm:prSet presAssocID="{2D6E6BFE-2328-4E4A-B14B-55064C3C5631}" presName="hierRoot2" presStyleCnt="0">
        <dgm:presLayoutVars>
          <dgm:hierBranch val="init"/>
        </dgm:presLayoutVars>
      </dgm:prSet>
      <dgm:spPr/>
    </dgm:pt>
    <dgm:pt modelId="{ADF80A03-6A79-4DD4-9FF0-EE270D48A549}" type="pres">
      <dgm:prSet presAssocID="{2D6E6BFE-2328-4E4A-B14B-55064C3C5631}" presName="rootComposite" presStyleCnt="0"/>
      <dgm:spPr/>
    </dgm:pt>
    <dgm:pt modelId="{93CDE1C6-D981-496C-B6C9-220C498665C8}" type="pres">
      <dgm:prSet presAssocID="{2D6E6BFE-2328-4E4A-B14B-55064C3C5631}" presName="rootText" presStyleLbl="node2" presStyleIdx="1" presStyleCnt="2">
        <dgm:presLayoutVars>
          <dgm:chPref val="3"/>
        </dgm:presLayoutVars>
      </dgm:prSet>
      <dgm:spPr>
        <a:prstGeom prst="roundRect">
          <a:avLst/>
        </a:prstGeom>
      </dgm:spPr>
    </dgm:pt>
    <dgm:pt modelId="{CABC3C61-3A02-4725-9396-4ABC7243B2FD}" type="pres">
      <dgm:prSet presAssocID="{2D6E6BFE-2328-4E4A-B14B-55064C3C5631}" presName="rootConnector" presStyleLbl="node2" presStyleIdx="1" presStyleCnt="2"/>
      <dgm:spPr/>
    </dgm:pt>
    <dgm:pt modelId="{7EDE235C-75FB-411F-B4E0-1D828EC515C6}" type="pres">
      <dgm:prSet presAssocID="{2D6E6BFE-2328-4E4A-B14B-55064C3C5631}" presName="hierChild4" presStyleCnt="0"/>
      <dgm:spPr/>
    </dgm:pt>
    <dgm:pt modelId="{00E7B4C5-DED0-4A8F-9327-1A26D48C6D82}" type="pres">
      <dgm:prSet presAssocID="{2D6E6BFE-2328-4E4A-B14B-55064C3C5631}" presName="hierChild5" presStyleCnt="0"/>
      <dgm:spPr/>
    </dgm:pt>
    <dgm:pt modelId="{E420ECBB-5364-4768-81B3-BCF7965BEF52}" type="pres">
      <dgm:prSet presAssocID="{DA2F74BC-A340-4281-8141-B38801749B36}" presName="hierChild3" presStyleCnt="0"/>
      <dgm:spPr/>
    </dgm:pt>
  </dgm:ptLst>
  <dgm:cxnLst>
    <dgm:cxn modelId="{C9286116-3226-46A3-A3B5-062B6707B251}" srcId="{DA2F74BC-A340-4281-8141-B38801749B36}" destId="{C8533FB7-2A6D-4C73-8A82-3289EDD0F6B9}" srcOrd="0" destOrd="0" parTransId="{E8395CED-E920-4C6E-86D2-ADAD71E204B5}" sibTransId="{5E3643EF-341D-4E57-A796-C7E036A4A6A4}"/>
    <dgm:cxn modelId="{44817D17-F841-4A08-AB2C-893A5B47F935}" srcId="{8C7FC9BC-B671-4C64-B464-10B65BA3463A}" destId="{DA2F74BC-A340-4281-8141-B38801749B36}" srcOrd="0" destOrd="0" parTransId="{B712FFF2-C1FE-4AD9-A273-A1CCD0D33AA5}" sibTransId="{0AC1203C-FAE7-49B5-92DE-7CD8AFB1D21F}"/>
    <dgm:cxn modelId="{020F8F60-F4CB-4016-ABF5-7A8BDA9B41B5}" srcId="{DA2F74BC-A340-4281-8141-B38801749B36}" destId="{2D6E6BFE-2328-4E4A-B14B-55064C3C5631}" srcOrd="1" destOrd="0" parTransId="{5FB8A926-732B-491D-9F53-9B740B5EC8DA}" sibTransId="{4F36EAA6-4644-4438-9459-FEA06E65B5A6}"/>
    <dgm:cxn modelId="{4D1EFD67-D970-4B68-9D1F-9D4C93AC49D8}" type="presOf" srcId="{2D6E6BFE-2328-4E4A-B14B-55064C3C5631}" destId="{CABC3C61-3A02-4725-9396-4ABC7243B2FD}" srcOrd="1" destOrd="0" presId="urn:microsoft.com/office/officeart/2005/8/layout/orgChart1"/>
    <dgm:cxn modelId="{AE101C57-3689-4E4A-B847-0E14254BAE69}" type="presOf" srcId="{8C7FC9BC-B671-4C64-B464-10B65BA3463A}" destId="{C04BDE8C-AF2E-4508-A333-52DDC3B0A3BB}" srcOrd="0" destOrd="0" presId="urn:microsoft.com/office/officeart/2005/8/layout/orgChart1"/>
    <dgm:cxn modelId="{26C624AD-CE38-415C-9494-0A890F96C7F9}" type="presOf" srcId="{C8533FB7-2A6D-4C73-8A82-3289EDD0F6B9}" destId="{072F9285-E9A4-470B-9B77-DF3853472ADF}" srcOrd="1" destOrd="0" presId="urn:microsoft.com/office/officeart/2005/8/layout/orgChart1"/>
    <dgm:cxn modelId="{03264DB7-CB11-4C93-9CC6-3D8C10D3D45D}" type="presOf" srcId="{2D6E6BFE-2328-4E4A-B14B-55064C3C5631}" destId="{93CDE1C6-D981-496C-B6C9-220C498665C8}" srcOrd="0" destOrd="0" presId="urn:microsoft.com/office/officeart/2005/8/layout/orgChart1"/>
    <dgm:cxn modelId="{A8B931C2-F246-41A8-B94C-4FB8D850626C}" type="presOf" srcId="{5FB8A926-732B-491D-9F53-9B740B5EC8DA}" destId="{09ADF38B-327C-445E-83ED-DA1C4DA21FD3}" srcOrd="0" destOrd="0" presId="urn:microsoft.com/office/officeart/2005/8/layout/orgChart1"/>
    <dgm:cxn modelId="{7105EAEF-37A7-46CB-947F-92FD5EAE007F}" type="presOf" srcId="{DA2F74BC-A340-4281-8141-B38801749B36}" destId="{AEEB637A-E291-493B-AEA5-23919D503EF8}" srcOrd="1" destOrd="0" presId="urn:microsoft.com/office/officeart/2005/8/layout/orgChart1"/>
    <dgm:cxn modelId="{83057AF2-D3FE-4D4B-979D-26724420ADFF}" type="presOf" srcId="{DA2F74BC-A340-4281-8141-B38801749B36}" destId="{D5C23B97-C00D-4AF6-82E2-28CDB611DE55}" srcOrd="0" destOrd="0" presId="urn:microsoft.com/office/officeart/2005/8/layout/orgChart1"/>
    <dgm:cxn modelId="{64CECCF6-635B-41D0-8FE4-1098A2CD0CA8}" type="presOf" srcId="{E8395CED-E920-4C6E-86D2-ADAD71E204B5}" destId="{ADAB3EA9-0936-4CF4-8CF6-E281F7C1704E}" srcOrd="0" destOrd="0" presId="urn:microsoft.com/office/officeart/2005/8/layout/orgChart1"/>
    <dgm:cxn modelId="{EAFB70FA-0B0E-43D0-9C52-BE594E4F58CE}" type="presOf" srcId="{C8533FB7-2A6D-4C73-8A82-3289EDD0F6B9}" destId="{E01156EC-A7B9-41AE-978E-3E283091729F}" srcOrd="0" destOrd="0" presId="urn:microsoft.com/office/officeart/2005/8/layout/orgChart1"/>
    <dgm:cxn modelId="{B8D74113-03D4-4BA9-802D-3ACCA004895F}" type="presParOf" srcId="{C04BDE8C-AF2E-4508-A333-52DDC3B0A3BB}" destId="{DF02B226-2DDC-4312-8547-847444D0E91B}" srcOrd="0" destOrd="0" presId="urn:microsoft.com/office/officeart/2005/8/layout/orgChart1"/>
    <dgm:cxn modelId="{B4E641F6-BBF5-41F2-8A2A-F8231616E5B8}" type="presParOf" srcId="{DF02B226-2DDC-4312-8547-847444D0E91B}" destId="{5A1E0160-A2D5-4653-AAFB-50BA41C7ADD4}" srcOrd="0" destOrd="0" presId="urn:microsoft.com/office/officeart/2005/8/layout/orgChart1"/>
    <dgm:cxn modelId="{1035EB3E-C38C-4988-8583-C7019CBF7CE7}" type="presParOf" srcId="{5A1E0160-A2D5-4653-AAFB-50BA41C7ADD4}" destId="{D5C23B97-C00D-4AF6-82E2-28CDB611DE55}" srcOrd="0" destOrd="0" presId="urn:microsoft.com/office/officeart/2005/8/layout/orgChart1"/>
    <dgm:cxn modelId="{F77A656C-99A2-478A-8D33-B97DD120394F}" type="presParOf" srcId="{5A1E0160-A2D5-4653-AAFB-50BA41C7ADD4}" destId="{AEEB637A-E291-493B-AEA5-23919D503EF8}" srcOrd="1" destOrd="0" presId="urn:microsoft.com/office/officeart/2005/8/layout/orgChart1"/>
    <dgm:cxn modelId="{A8F62DCE-6B9A-47F5-AFDB-3E79D6BD0F96}" type="presParOf" srcId="{DF02B226-2DDC-4312-8547-847444D0E91B}" destId="{05276CBE-8E68-4596-AE28-6AAEFF520021}" srcOrd="1" destOrd="0" presId="urn:microsoft.com/office/officeart/2005/8/layout/orgChart1"/>
    <dgm:cxn modelId="{60F26BBC-C0F8-4119-86DE-82DD81F3E124}" type="presParOf" srcId="{05276CBE-8E68-4596-AE28-6AAEFF520021}" destId="{ADAB3EA9-0936-4CF4-8CF6-E281F7C1704E}" srcOrd="0" destOrd="0" presId="urn:microsoft.com/office/officeart/2005/8/layout/orgChart1"/>
    <dgm:cxn modelId="{051464E5-CC15-4CC9-8796-BC0C9DF86F08}" type="presParOf" srcId="{05276CBE-8E68-4596-AE28-6AAEFF520021}" destId="{766343B2-7FD7-4727-9841-87152AE626C8}" srcOrd="1" destOrd="0" presId="urn:microsoft.com/office/officeart/2005/8/layout/orgChart1"/>
    <dgm:cxn modelId="{94154525-7FC1-4100-A800-12867BCB3E98}" type="presParOf" srcId="{766343B2-7FD7-4727-9841-87152AE626C8}" destId="{2B854489-89E3-4091-86F1-0398E8B1F264}" srcOrd="0" destOrd="0" presId="urn:microsoft.com/office/officeart/2005/8/layout/orgChart1"/>
    <dgm:cxn modelId="{2E2DA6F3-66BC-4CB2-A043-8E86F4525880}" type="presParOf" srcId="{2B854489-89E3-4091-86F1-0398E8B1F264}" destId="{E01156EC-A7B9-41AE-978E-3E283091729F}" srcOrd="0" destOrd="0" presId="urn:microsoft.com/office/officeart/2005/8/layout/orgChart1"/>
    <dgm:cxn modelId="{C18C100D-61AC-4905-BEEB-231B49B53C40}" type="presParOf" srcId="{2B854489-89E3-4091-86F1-0398E8B1F264}" destId="{072F9285-E9A4-470B-9B77-DF3853472ADF}" srcOrd="1" destOrd="0" presId="urn:microsoft.com/office/officeart/2005/8/layout/orgChart1"/>
    <dgm:cxn modelId="{80ABAEC2-609B-49AF-B9F8-327310118500}" type="presParOf" srcId="{766343B2-7FD7-4727-9841-87152AE626C8}" destId="{D84AB060-48C9-46CC-8C0E-7BC6323D6AE5}" srcOrd="1" destOrd="0" presId="urn:microsoft.com/office/officeart/2005/8/layout/orgChart1"/>
    <dgm:cxn modelId="{E7929EAD-396A-4570-A142-59D75523AE5F}" type="presParOf" srcId="{766343B2-7FD7-4727-9841-87152AE626C8}" destId="{4C456345-A84C-4AC2-AC64-A0C69B674DF6}" srcOrd="2" destOrd="0" presId="urn:microsoft.com/office/officeart/2005/8/layout/orgChart1"/>
    <dgm:cxn modelId="{918E1C19-1123-41B1-A925-77961B954FA2}" type="presParOf" srcId="{05276CBE-8E68-4596-AE28-6AAEFF520021}" destId="{09ADF38B-327C-445E-83ED-DA1C4DA21FD3}" srcOrd="2" destOrd="0" presId="urn:microsoft.com/office/officeart/2005/8/layout/orgChart1"/>
    <dgm:cxn modelId="{764E427C-00D9-46E1-BF79-AB3DDB87417B}" type="presParOf" srcId="{05276CBE-8E68-4596-AE28-6AAEFF520021}" destId="{EE69441A-8194-4962-AE80-8724E75D7579}" srcOrd="3" destOrd="0" presId="urn:microsoft.com/office/officeart/2005/8/layout/orgChart1"/>
    <dgm:cxn modelId="{83F43455-FF6F-4307-BED9-EF713F628B0D}" type="presParOf" srcId="{EE69441A-8194-4962-AE80-8724E75D7579}" destId="{ADF80A03-6A79-4DD4-9FF0-EE270D48A549}" srcOrd="0" destOrd="0" presId="urn:microsoft.com/office/officeart/2005/8/layout/orgChart1"/>
    <dgm:cxn modelId="{C009460E-1F9A-4C8F-AF82-D0F8A3AC13B7}" type="presParOf" srcId="{ADF80A03-6A79-4DD4-9FF0-EE270D48A549}" destId="{93CDE1C6-D981-496C-B6C9-220C498665C8}" srcOrd="0" destOrd="0" presId="urn:microsoft.com/office/officeart/2005/8/layout/orgChart1"/>
    <dgm:cxn modelId="{ADB3CACB-4181-44B5-92FF-5FE702E95DDA}" type="presParOf" srcId="{ADF80A03-6A79-4DD4-9FF0-EE270D48A549}" destId="{CABC3C61-3A02-4725-9396-4ABC7243B2FD}" srcOrd="1" destOrd="0" presId="urn:microsoft.com/office/officeart/2005/8/layout/orgChart1"/>
    <dgm:cxn modelId="{EA1B3994-501D-42D9-961C-1BD478D3EFE4}" type="presParOf" srcId="{EE69441A-8194-4962-AE80-8724E75D7579}" destId="{7EDE235C-75FB-411F-B4E0-1D828EC515C6}" srcOrd="1" destOrd="0" presId="urn:microsoft.com/office/officeart/2005/8/layout/orgChart1"/>
    <dgm:cxn modelId="{C66B7B8B-A77F-46E9-ACFA-A9051986825C}" type="presParOf" srcId="{EE69441A-8194-4962-AE80-8724E75D7579}" destId="{00E7B4C5-DED0-4A8F-9327-1A26D48C6D82}" srcOrd="2" destOrd="0" presId="urn:microsoft.com/office/officeart/2005/8/layout/orgChart1"/>
    <dgm:cxn modelId="{D6103365-888B-45EE-9C6E-3D13EBD0E225}" type="presParOf" srcId="{DF02B226-2DDC-4312-8547-847444D0E91B}" destId="{E420ECBB-5364-4768-81B3-BCF7965BEF52}"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7FC9BC-B671-4C64-B464-10B65BA3463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zh-TW" altLang="en-US"/>
        </a:p>
      </dgm:t>
    </dgm:pt>
    <dgm:pt modelId="{DA2F74BC-A340-4281-8141-B38801749B36}">
      <dgm:prSet phldrT="[Text]"/>
      <dgm:spPr/>
      <dgm:t>
        <a:bodyPr/>
        <a:lstStyle/>
        <a:p>
          <a:r>
            <a:rPr lang="en-US" altLang="zh-TW"/>
            <a:t>LLM Generated Emails</a:t>
          </a:r>
          <a:endParaRPr lang="zh-TW" altLang="en-US"/>
        </a:p>
      </dgm:t>
    </dgm:pt>
    <dgm:pt modelId="{B712FFF2-C1FE-4AD9-A273-A1CCD0D33AA5}" type="parTrans" cxnId="{44817D17-F841-4A08-AB2C-893A5B47F935}">
      <dgm:prSet/>
      <dgm:spPr/>
      <dgm:t>
        <a:bodyPr/>
        <a:lstStyle/>
        <a:p>
          <a:endParaRPr lang="zh-TW" altLang="en-US"/>
        </a:p>
      </dgm:t>
    </dgm:pt>
    <dgm:pt modelId="{0AC1203C-FAE7-49B5-92DE-7CD8AFB1D21F}" type="sibTrans" cxnId="{44817D17-F841-4A08-AB2C-893A5B47F935}">
      <dgm:prSet/>
      <dgm:spPr/>
      <dgm:t>
        <a:bodyPr/>
        <a:lstStyle/>
        <a:p>
          <a:endParaRPr lang="zh-TW" altLang="en-US"/>
        </a:p>
      </dgm:t>
    </dgm:pt>
    <dgm:pt modelId="{C8533FB7-2A6D-4C73-8A82-3289EDD0F6B9}">
      <dgm:prSet phldrT="[Text]"/>
      <dgm:spPr/>
      <dgm:t>
        <a:bodyPr/>
        <a:lstStyle/>
        <a:p>
          <a:r>
            <a:rPr lang="en-US" altLang="zh-TW"/>
            <a:t>Train</a:t>
          </a:r>
          <a:endParaRPr lang="zh-TW" altLang="en-US"/>
        </a:p>
      </dgm:t>
    </dgm:pt>
    <dgm:pt modelId="{E8395CED-E920-4C6E-86D2-ADAD71E204B5}" type="parTrans" cxnId="{C9286116-3226-46A3-A3B5-062B6707B251}">
      <dgm:prSet/>
      <dgm:spPr/>
      <dgm:t>
        <a:bodyPr/>
        <a:lstStyle/>
        <a:p>
          <a:endParaRPr lang="zh-TW" altLang="en-US"/>
        </a:p>
      </dgm:t>
    </dgm:pt>
    <dgm:pt modelId="{5E3643EF-341D-4E57-A796-C7E036A4A6A4}" type="sibTrans" cxnId="{C9286116-3226-46A3-A3B5-062B6707B251}">
      <dgm:prSet/>
      <dgm:spPr/>
      <dgm:t>
        <a:bodyPr/>
        <a:lstStyle/>
        <a:p>
          <a:endParaRPr lang="zh-TW" altLang="en-US"/>
        </a:p>
      </dgm:t>
    </dgm:pt>
    <dgm:pt modelId="{2D6E6BFE-2328-4E4A-B14B-55064C3C5631}">
      <dgm:prSet phldrT="[Text]"/>
      <dgm:spPr/>
      <dgm:t>
        <a:bodyPr/>
        <a:lstStyle/>
        <a:p>
          <a:r>
            <a:rPr lang="en-US" altLang="zh-TW"/>
            <a:t>Test</a:t>
          </a:r>
          <a:endParaRPr lang="zh-TW" altLang="en-US"/>
        </a:p>
      </dgm:t>
    </dgm:pt>
    <dgm:pt modelId="{5FB8A926-732B-491D-9F53-9B740B5EC8DA}" type="parTrans" cxnId="{020F8F60-F4CB-4016-ABF5-7A8BDA9B41B5}">
      <dgm:prSet/>
      <dgm:spPr/>
      <dgm:t>
        <a:bodyPr/>
        <a:lstStyle/>
        <a:p>
          <a:endParaRPr lang="zh-TW" altLang="en-US"/>
        </a:p>
      </dgm:t>
    </dgm:pt>
    <dgm:pt modelId="{4F36EAA6-4644-4438-9459-FEA06E65B5A6}" type="sibTrans" cxnId="{020F8F60-F4CB-4016-ABF5-7A8BDA9B41B5}">
      <dgm:prSet/>
      <dgm:spPr/>
      <dgm:t>
        <a:bodyPr/>
        <a:lstStyle/>
        <a:p>
          <a:endParaRPr lang="zh-TW" altLang="en-US"/>
        </a:p>
      </dgm:t>
    </dgm:pt>
    <dgm:pt modelId="{C04BDE8C-AF2E-4508-A333-52DDC3B0A3BB}" type="pres">
      <dgm:prSet presAssocID="{8C7FC9BC-B671-4C64-B464-10B65BA3463A}" presName="hierChild1" presStyleCnt="0">
        <dgm:presLayoutVars>
          <dgm:orgChart val="1"/>
          <dgm:chPref val="1"/>
          <dgm:dir/>
          <dgm:animOne val="branch"/>
          <dgm:animLvl val="lvl"/>
          <dgm:resizeHandles/>
        </dgm:presLayoutVars>
      </dgm:prSet>
      <dgm:spPr/>
    </dgm:pt>
    <dgm:pt modelId="{DF02B226-2DDC-4312-8547-847444D0E91B}" type="pres">
      <dgm:prSet presAssocID="{DA2F74BC-A340-4281-8141-B38801749B36}" presName="hierRoot1" presStyleCnt="0">
        <dgm:presLayoutVars>
          <dgm:hierBranch val="init"/>
        </dgm:presLayoutVars>
      </dgm:prSet>
      <dgm:spPr/>
    </dgm:pt>
    <dgm:pt modelId="{5A1E0160-A2D5-4653-AAFB-50BA41C7ADD4}" type="pres">
      <dgm:prSet presAssocID="{DA2F74BC-A340-4281-8141-B38801749B36}" presName="rootComposite1" presStyleCnt="0"/>
      <dgm:spPr/>
    </dgm:pt>
    <dgm:pt modelId="{D5C23B97-C00D-4AF6-82E2-28CDB611DE55}" type="pres">
      <dgm:prSet presAssocID="{DA2F74BC-A340-4281-8141-B38801749B36}" presName="rootText1" presStyleLbl="node0" presStyleIdx="0" presStyleCnt="1">
        <dgm:presLayoutVars>
          <dgm:chPref val="3"/>
        </dgm:presLayoutVars>
      </dgm:prSet>
      <dgm:spPr>
        <a:prstGeom prst="roundRect">
          <a:avLst/>
        </a:prstGeom>
      </dgm:spPr>
    </dgm:pt>
    <dgm:pt modelId="{AEEB637A-E291-493B-AEA5-23919D503EF8}" type="pres">
      <dgm:prSet presAssocID="{DA2F74BC-A340-4281-8141-B38801749B36}" presName="rootConnector1" presStyleLbl="node1" presStyleIdx="0" presStyleCnt="0"/>
      <dgm:spPr/>
    </dgm:pt>
    <dgm:pt modelId="{05276CBE-8E68-4596-AE28-6AAEFF520021}" type="pres">
      <dgm:prSet presAssocID="{DA2F74BC-A340-4281-8141-B38801749B36}" presName="hierChild2" presStyleCnt="0"/>
      <dgm:spPr/>
    </dgm:pt>
    <dgm:pt modelId="{ADAB3EA9-0936-4CF4-8CF6-E281F7C1704E}" type="pres">
      <dgm:prSet presAssocID="{E8395CED-E920-4C6E-86D2-ADAD71E204B5}" presName="Name37" presStyleLbl="parChTrans1D2" presStyleIdx="0" presStyleCnt="2"/>
      <dgm:spPr/>
    </dgm:pt>
    <dgm:pt modelId="{766343B2-7FD7-4727-9841-87152AE626C8}" type="pres">
      <dgm:prSet presAssocID="{C8533FB7-2A6D-4C73-8A82-3289EDD0F6B9}" presName="hierRoot2" presStyleCnt="0">
        <dgm:presLayoutVars>
          <dgm:hierBranch val="init"/>
        </dgm:presLayoutVars>
      </dgm:prSet>
      <dgm:spPr/>
    </dgm:pt>
    <dgm:pt modelId="{2B854489-89E3-4091-86F1-0398E8B1F264}" type="pres">
      <dgm:prSet presAssocID="{C8533FB7-2A6D-4C73-8A82-3289EDD0F6B9}" presName="rootComposite" presStyleCnt="0"/>
      <dgm:spPr/>
    </dgm:pt>
    <dgm:pt modelId="{E01156EC-A7B9-41AE-978E-3E283091729F}" type="pres">
      <dgm:prSet presAssocID="{C8533FB7-2A6D-4C73-8A82-3289EDD0F6B9}" presName="rootText" presStyleLbl="node2" presStyleIdx="0" presStyleCnt="2">
        <dgm:presLayoutVars>
          <dgm:chPref val="3"/>
        </dgm:presLayoutVars>
      </dgm:prSet>
      <dgm:spPr>
        <a:prstGeom prst="roundRect">
          <a:avLst/>
        </a:prstGeom>
      </dgm:spPr>
    </dgm:pt>
    <dgm:pt modelId="{072F9285-E9A4-470B-9B77-DF3853472ADF}" type="pres">
      <dgm:prSet presAssocID="{C8533FB7-2A6D-4C73-8A82-3289EDD0F6B9}" presName="rootConnector" presStyleLbl="node2" presStyleIdx="0" presStyleCnt="2"/>
      <dgm:spPr/>
    </dgm:pt>
    <dgm:pt modelId="{D84AB060-48C9-46CC-8C0E-7BC6323D6AE5}" type="pres">
      <dgm:prSet presAssocID="{C8533FB7-2A6D-4C73-8A82-3289EDD0F6B9}" presName="hierChild4" presStyleCnt="0"/>
      <dgm:spPr/>
    </dgm:pt>
    <dgm:pt modelId="{4C456345-A84C-4AC2-AC64-A0C69B674DF6}" type="pres">
      <dgm:prSet presAssocID="{C8533FB7-2A6D-4C73-8A82-3289EDD0F6B9}" presName="hierChild5" presStyleCnt="0"/>
      <dgm:spPr/>
    </dgm:pt>
    <dgm:pt modelId="{09ADF38B-327C-445E-83ED-DA1C4DA21FD3}" type="pres">
      <dgm:prSet presAssocID="{5FB8A926-732B-491D-9F53-9B740B5EC8DA}" presName="Name37" presStyleLbl="parChTrans1D2" presStyleIdx="1" presStyleCnt="2"/>
      <dgm:spPr/>
    </dgm:pt>
    <dgm:pt modelId="{EE69441A-8194-4962-AE80-8724E75D7579}" type="pres">
      <dgm:prSet presAssocID="{2D6E6BFE-2328-4E4A-B14B-55064C3C5631}" presName="hierRoot2" presStyleCnt="0">
        <dgm:presLayoutVars>
          <dgm:hierBranch val="init"/>
        </dgm:presLayoutVars>
      </dgm:prSet>
      <dgm:spPr/>
    </dgm:pt>
    <dgm:pt modelId="{ADF80A03-6A79-4DD4-9FF0-EE270D48A549}" type="pres">
      <dgm:prSet presAssocID="{2D6E6BFE-2328-4E4A-B14B-55064C3C5631}" presName="rootComposite" presStyleCnt="0"/>
      <dgm:spPr/>
    </dgm:pt>
    <dgm:pt modelId="{93CDE1C6-D981-496C-B6C9-220C498665C8}" type="pres">
      <dgm:prSet presAssocID="{2D6E6BFE-2328-4E4A-B14B-55064C3C5631}" presName="rootText" presStyleLbl="node2" presStyleIdx="1" presStyleCnt="2">
        <dgm:presLayoutVars>
          <dgm:chPref val="3"/>
        </dgm:presLayoutVars>
      </dgm:prSet>
      <dgm:spPr>
        <a:prstGeom prst="roundRect">
          <a:avLst/>
        </a:prstGeom>
      </dgm:spPr>
    </dgm:pt>
    <dgm:pt modelId="{CABC3C61-3A02-4725-9396-4ABC7243B2FD}" type="pres">
      <dgm:prSet presAssocID="{2D6E6BFE-2328-4E4A-B14B-55064C3C5631}" presName="rootConnector" presStyleLbl="node2" presStyleIdx="1" presStyleCnt="2"/>
      <dgm:spPr/>
    </dgm:pt>
    <dgm:pt modelId="{7EDE235C-75FB-411F-B4E0-1D828EC515C6}" type="pres">
      <dgm:prSet presAssocID="{2D6E6BFE-2328-4E4A-B14B-55064C3C5631}" presName="hierChild4" presStyleCnt="0"/>
      <dgm:spPr/>
    </dgm:pt>
    <dgm:pt modelId="{00E7B4C5-DED0-4A8F-9327-1A26D48C6D82}" type="pres">
      <dgm:prSet presAssocID="{2D6E6BFE-2328-4E4A-B14B-55064C3C5631}" presName="hierChild5" presStyleCnt="0"/>
      <dgm:spPr/>
    </dgm:pt>
    <dgm:pt modelId="{E420ECBB-5364-4768-81B3-BCF7965BEF52}" type="pres">
      <dgm:prSet presAssocID="{DA2F74BC-A340-4281-8141-B38801749B36}" presName="hierChild3" presStyleCnt="0"/>
      <dgm:spPr/>
    </dgm:pt>
  </dgm:ptLst>
  <dgm:cxnLst>
    <dgm:cxn modelId="{C9286116-3226-46A3-A3B5-062B6707B251}" srcId="{DA2F74BC-A340-4281-8141-B38801749B36}" destId="{C8533FB7-2A6D-4C73-8A82-3289EDD0F6B9}" srcOrd="0" destOrd="0" parTransId="{E8395CED-E920-4C6E-86D2-ADAD71E204B5}" sibTransId="{5E3643EF-341D-4E57-A796-C7E036A4A6A4}"/>
    <dgm:cxn modelId="{44817D17-F841-4A08-AB2C-893A5B47F935}" srcId="{8C7FC9BC-B671-4C64-B464-10B65BA3463A}" destId="{DA2F74BC-A340-4281-8141-B38801749B36}" srcOrd="0" destOrd="0" parTransId="{B712FFF2-C1FE-4AD9-A273-A1CCD0D33AA5}" sibTransId="{0AC1203C-FAE7-49B5-92DE-7CD8AFB1D21F}"/>
    <dgm:cxn modelId="{020F8F60-F4CB-4016-ABF5-7A8BDA9B41B5}" srcId="{DA2F74BC-A340-4281-8141-B38801749B36}" destId="{2D6E6BFE-2328-4E4A-B14B-55064C3C5631}" srcOrd="1" destOrd="0" parTransId="{5FB8A926-732B-491D-9F53-9B740B5EC8DA}" sibTransId="{4F36EAA6-4644-4438-9459-FEA06E65B5A6}"/>
    <dgm:cxn modelId="{4D1EFD67-D970-4B68-9D1F-9D4C93AC49D8}" type="presOf" srcId="{2D6E6BFE-2328-4E4A-B14B-55064C3C5631}" destId="{CABC3C61-3A02-4725-9396-4ABC7243B2FD}" srcOrd="1" destOrd="0" presId="urn:microsoft.com/office/officeart/2005/8/layout/orgChart1"/>
    <dgm:cxn modelId="{AE101C57-3689-4E4A-B847-0E14254BAE69}" type="presOf" srcId="{8C7FC9BC-B671-4C64-B464-10B65BA3463A}" destId="{C04BDE8C-AF2E-4508-A333-52DDC3B0A3BB}" srcOrd="0" destOrd="0" presId="urn:microsoft.com/office/officeart/2005/8/layout/orgChart1"/>
    <dgm:cxn modelId="{26C624AD-CE38-415C-9494-0A890F96C7F9}" type="presOf" srcId="{C8533FB7-2A6D-4C73-8A82-3289EDD0F6B9}" destId="{072F9285-E9A4-470B-9B77-DF3853472ADF}" srcOrd="1" destOrd="0" presId="urn:microsoft.com/office/officeart/2005/8/layout/orgChart1"/>
    <dgm:cxn modelId="{03264DB7-CB11-4C93-9CC6-3D8C10D3D45D}" type="presOf" srcId="{2D6E6BFE-2328-4E4A-B14B-55064C3C5631}" destId="{93CDE1C6-D981-496C-B6C9-220C498665C8}" srcOrd="0" destOrd="0" presId="urn:microsoft.com/office/officeart/2005/8/layout/orgChart1"/>
    <dgm:cxn modelId="{A8B931C2-F246-41A8-B94C-4FB8D850626C}" type="presOf" srcId="{5FB8A926-732B-491D-9F53-9B740B5EC8DA}" destId="{09ADF38B-327C-445E-83ED-DA1C4DA21FD3}" srcOrd="0" destOrd="0" presId="urn:microsoft.com/office/officeart/2005/8/layout/orgChart1"/>
    <dgm:cxn modelId="{7105EAEF-37A7-46CB-947F-92FD5EAE007F}" type="presOf" srcId="{DA2F74BC-A340-4281-8141-B38801749B36}" destId="{AEEB637A-E291-493B-AEA5-23919D503EF8}" srcOrd="1" destOrd="0" presId="urn:microsoft.com/office/officeart/2005/8/layout/orgChart1"/>
    <dgm:cxn modelId="{83057AF2-D3FE-4D4B-979D-26724420ADFF}" type="presOf" srcId="{DA2F74BC-A340-4281-8141-B38801749B36}" destId="{D5C23B97-C00D-4AF6-82E2-28CDB611DE55}" srcOrd="0" destOrd="0" presId="urn:microsoft.com/office/officeart/2005/8/layout/orgChart1"/>
    <dgm:cxn modelId="{64CECCF6-635B-41D0-8FE4-1098A2CD0CA8}" type="presOf" srcId="{E8395CED-E920-4C6E-86D2-ADAD71E204B5}" destId="{ADAB3EA9-0936-4CF4-8CF6-E281F7C1704E}" srcOrd="0" destOrd="0" presId="urn:microsoft.com/office/officeart/2005/8/layout/orgChart1"/>
    <dgm:cxn modelId="{EAFB70FA-0B0E-43D0-9C52-BE594E4F58CE}" type="presOf" srcId="{C8533FB7-2A6D-4C73-8A82-3289EDD0F6B9}" destId="{E01156EC-A7B9-41AE-978E-3E283091729F}" srcOrd="0" destOrd="0" presId="urn:microsoft.com/office/officeart/2005/8/layout/orgChart1"/>
    <dgm:cxn modelId="{B8D74113-03D4-4BA9-802D-3ACCA004895F}" type="presParOf" srcId="{C04BDE8C-AF2E-4508-A333-52DDC3B0A3BB}" destId="{DF02B226-2DDC-4312-8547-847444D0E91B}" srcOrd="0" destOrd="0" presId="urn:microsoft.com/office/officeart/2005/8/layout/orgChart1"/>
    <dgm:cxn modelId="{B4E641F6-BBF5-41F2-8A2A-F8231616E5B8}" type="presParOf" srcId="{DF02B226-2DDC-4312-8547-847444D0E91B}" destId="{5A1E0160-A2D5-4653-AAFB-50BA41C7ADD4}" srcOrd="0" destOrd="0" presId="urn:microsoft.com/office/officeart/2005/8/layout/orgChart1"/>
    <dgm:cxn modelId="{1035EB3E-C38C-4988-8583-C7019CBF7CE7}" type="presParOf" srcId="{5A1E0160-A2D5-4653-AAFB-50BA41C7ADD4}" destId="{D5C23B97-C00D-4AF6-82E2-28CDB611DE55}" srcOrd="0" destOrd="0" presId="urn:microsoft.com/office/officeart/2005/8/layout/orgChart1"/>
    <dgm:cxn modelId="{F77A656C-99A2-478A-8D33-B97DD120394F}" type="presParOf" srcId="{5A1E0160-A2D5-4653-AAFB-50BA41C7ADD4}" destId="{AEEB637A-E291-493B-AEA5-23919D503EF8}" srcOrd="1" destOrd="0" presId="urn:microsoft.com/office/officeart/2005/8/layout/orgChart1"/>
    <dgm:cxn modelId="{A8F62DCE-6B9A-47F5-AFDB-3E79D6BD0F96}" type="presParOf" srcId="{DF02B226-2DDC-4312-8547-847444D0E91B}" destId="{05276CBE-8E68-4596-AE28-6AAEFF520021}" srcOrd="1" destOrd="0" presId="urn:microsoft.com/office/officeart/2005/8/layout/orgChart1"/>
    <dgm:cxn modelId="{60F26BBC-C0F8-4119-86DE-82DD81F3E124}" type="presParOf" srcId="{05276CBE-8E68-4596-AE28-6AAEFF520021}" destId="{ADAB3EA9-0936-4CF4-8CF6-E281F7C1704E}" srcOrd="0" destOrd="0" presId="urn:microsoft.com/office/officeart/2005/8/layout/orgChart1"/>
    <dgm:cxn modelId="{051464E5-CC15-4CC9-8796-BC0C9DF86F08}" type="presParOf" srcId="{05276CBE-8E68-4596-AE28-6AAEFF520021}" destId="{766343B2-7FD7-4727-9841-87152AE626C8}" srcOrd="1" destOrd="0" presId="urn:microsoft.com/office/officeart/2005/8/layout/orgChart1"/>
    <dgm:cxn modelId="{94154525-7FC1-4100-A800-12867BCB3E98}" type="presParOf" srcId="{766343B2-7FD7-4727-9841-87152AE626C8}" destId="{2B854489-89E3-4091-86F1-0398E8B1F264}" srcOrd="0" destOrd="0" presId="urn:microsoft.com/office/officeart/2005/8/layout/orgChart1"/>
    <dgm:cxn modelId="{2E2DA6F3-66BC-4CB2-A043-8E86F4525880}" type="presParOf" srcId="{2B854489-89E3-4091-86F1-0398E8B1F264}" destId="{E01156EC-A7B9-41AE-978E-3E283091729F}" srcOrd="0" destOrd="0" presId="urn:microsoft.com/office/officeart/2005/8/layout/orgChart1"/>
    <dgm:cxn modelId="{C18C100D-61AC-4905-BEEB-231B49B53C40}" type="presParOf" srcId="{2B854489-89E3-4091-86F1-0398E8B1F264}" destId="{072F9285-E9A4-470B-9B77-DF3853472ADF}" srcOrd="1" destOrd="0" presId="urn:microsoft.com/office/officeart/2005/8/layout/orgChart1"/>
    <dgm:cxn modelId="{80ABAEC2-609B-49AF-B9F8-327310118500}" type="presParOf" srcId="{766343B2-7FD7-4727-9841-87152AE626C8}" destId="{D84AB060-48C9-46CC-8C0E-7BC6323D6AE5}" srcOrd="1" destOrd="0" presId="urn:microsoft.com/office/officeart/2005/8/layout/orgChart1"/>
    <dgm:cxn modelId="{E7929EAD-396A-4570-A142-59D75523AE5F}" type="presParOf" srcId="{766343B2-7FD7-4727-9841-87152AE626C8}" destId="{4C456345-A84C-4AC2-AC64-A0C69B674DF6}" srcOrd="2" destOrd="0" presId="urn:microsoft.com/office/officeart/2005/8/layout/orgChart1"/>
    <dgm:cxn modelId="{918E1C19-1123-41B1-A925-77961B954FA2}" type="presParOf" srcId="{05276CBE-8E68-4596-AE28-6AAEFF520021}" destId="{09ADF38B-327C-445E-83ED-DA1C4DA21FD3}" srcOrd="2" destOrd="0" presId="urn:microsoft.com/office/officeart/2005/8/layout/orgChart1"/>
    <dgm:cxn modelId="{764E427C-00D9-46E1-BF79-AB3DDB87417B}" type="presParOf" srcId="{05276CBE-8E68-4596-AE28-6AAEFF520021}" destId="{EE69441A-8194-4962-AE80-8724E75D7579}" srcOrd="3" destOrd="0" presId="urn:microsoft.com/office/officeart/2005/8/layout/orgChart1"/>
    <dgm:cxn modelId="{83F43455-FF6F-4307-BED9-EF713F628B0D}" type="presParOf" srcId="{EE69441A-8194-4962-AE80-8724E75D7579}" destId="{ADF80A03-6A79-4DD4-9FF0-EE270D48A549}" srcOrd="0" destOrd="0" presId="urn:microsoft.com/office/officeart/2005/8/layout/orgChart1"/>
    <dgm:cxn modelId="{C009460E-1F9A-4C8F-AF82-D0F8A3AC13B7}" type="presParOf" srcId="{ADF80A03-6A79-4DD4-9FF0-EE270D48A549}" destId="{93CDE1C6-D981-496C-B6C9-220C498665C8}" srcOrd="0" destOrd="0" presId="urn:microsoft.com/office/officeart/2005/8/layout/orgChart1"/>
    <dgm:cxn modelId="{ADB3CACB-4181-44B5-92FF-5FE702E95DDA}" type="presParOf" srcId="{ADF80A03-6A79-4DD4-9FF0-EE270D48A549}" destId="{CABC3C61-3A02-4725-9396-4ABC7243B2FD}" srcOrd="1" destOrd="0" presId="urn:microsoft.com/office/officeart/2005/8/layout/orgChart1"/>
    <dgm:cxn modelId="{EA1B3994-501D-42D9-961C-1BD478D3EFE4}" type="presParOf" srcId="{EE69441A-8194-4962-AE80-8724E75D7579}" destId="{7EDE235C-75FB-411F-B4E0-1D828EC515C6}" srcOrd="1" destOrd="0" presId="urn:microsoft.com/office/officeart/2005/8/layout/orgChart1"/>
    <dgm:cxn modelId="{C66B7B8B-A77F-46E9-ACFA-A9051986825C}" type="presParOf" srcId="{EE69441A-8194-4962-AE80-8724E75D7579}" destId="{00E7B4C5-DED0-4A8F-9327-1A26D48C6D82}" srcOrd="2" destOrd="0" presId="urn:microsoft.com/office/officeart/2005/8/layout/orgChart1"/>
    <dgm:cxn modelId="{D6103365-888B-45EE-9C6E-3D13EBD0E225}" type="presParOf" srcId="{DF02B226-2DDC-4312-8547-847444D0E91B}" destId="{E420ECBB-5364-4768-81B3-BCF7965BEF52}" srcOrd="2" destOrd="0" presId="urn:microsoft.com/office/officeart/2005/8/layout/orgChar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DF38B-327C-445E-83ED-DA1C4DA21FD3}">
      <dsp:nvSpPr>
        <dsp:cNvPr id="0" name=""/>
        <dsp:cNvSpPr/>
      </dsp:nvSpPr>
      <dsp:spPr>
        <a:xfrm>
          <a:off x="4131128" y="1636785"/>
          <a:ext cx="1977011" cy="686235"/>
        </a:xfrm>
        <a:custGeom>
          <a:avLst/>
          <a:gdLst/>
          <a:ahLst/>
          <a:cxnLst/>
          <a:rect l="0" t="0" r="0" b="0"/>
          <a:pathLst>
            <a:path>
              <a:moveTo>
                <a:pt x="0" y="0"/>
              </a:moveTo>
              <a:lnTo>
                <a:pt x="0" y="343117"/>
              </a:lnTo>
              <a:lnTo>
                <a:pt x="1977011" y="343117"/>
              </a:lnTo>
              <a:lnTo>
                <a:pt x="1977011" y="68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B3EA9-0936-4CF4-8CF6-E281F7C1704E}">
      <dsp:nvSpPr>
        <dsp:cNvPr id="0" name=""/>
        <dsp:cNvSpPr/>
      </dsp:nvSpPr>
      <dsp:spPr>
        <a:xfrm>
          <a:off x="2154117" y="1636785"/>
          <a:ext cx="1977011" cy="686235"/>
        </a:xfrm>
        <a:custGeom>
          <a:avLst/>
          <a:gdLst/>
          <a:ahLst/>
          <a:cxnLst/>
          <a:rect l="0" t="0" r="0" b="0"/>
          <a:pathLst>
            <a:path>
              <a:moveTo>
                <a:pt x="1977011" y="0"/>
              </a:moveTo>
              <a:lnTo>
                <a:pt x="1977011" y="343117"/>
              </a:lnTo>
              <a:lnTo>
                <a:pt x="0" y="343117"/>
              </a:lnTo>
              <a:lnTo>
                <a:pt x="0" y="68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C23B97-C00D-4AF6-82E2-28CDB611DE55}">
      <dsp:nvSpPr>
        <dsp:cNvPr id="0" name=""/>
        <dsp:cNvSpPr/>
      </dsp:nvSpPr>
      <dsp:spPr>
        <a:xfrm>
          <a:off x="2497234" y="2892"/>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altLang="zh-TW" sz="3400" kern="1200"/>
            <a:t>Human Generated Emails</a:t>
          </a:r>
          <a:endParaRPr lang="zh-TW" altLang="en-US" sz="3400" kern="1200"/>
        </a:p>
      </dsp:txBody>
      <dsp:txXfrm>
        <a:off x="2576994" y="82652"/>
        <a:ext cx="3108267" cy="1474373"/>
      </dsp:txXfrm>
    </dsp:sp>
    <dsp:sp modelId="{E01156EC-A7B9-41AE-978E-3E283091729F}">
      <dsp:nvSpPr>
        <dsp:cNvPr id="0" name=""/>
        <dsp:cNvSpPr/>
      </dsp:nvSpPr>
      <dsp:spPr>
        <a:xfrm>
          <a:off x="520223" y="2323021"/>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altLang="zh-TW" sz="3400" kern="1200"/>
            <a:t>Train</a:t>
          </a:r>
          <a:endParaRPr lang="zh-TW" altLang="en-US" sz="3400" kern="1200"/>
        </a:p>
      </dsp:txBody>
      <dsp:txXfrm>
        <a:off x="599983" y="2402781"/>
        <a:ext cx="3108267" cy="1474373"/>
      </dsp:txXfrm>
    </dsp:sp>
    <dsp:sp modelId="{93CDE1C6-D981-496C-B6C9-220C498665C8}">
      <dsp:nvSpPr>
        <dsp:cNvPr id="0" name=""/>
        <dsp:cNvSpPr/>
      </dsp:nvSpPr>
      <dsp:spPr>
        <a:xfrm>
          <a:off x="4474246" y="2323021"/>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altLang="zh-TW" sz="3400" kern="1200"/>
            <a:t>Test</a:t>
          </a:r>
          <a:endParaRPr lang="zh-TW" altLang="en-US" sz="3400" kern="1200"/>
        </a:p>
      </dsp:txBody>
      <dsp:txXfrm>
        <a:off x="4554006" y="2402781"/>
        <a:ext cx="3108267" cy="1474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DF38B-327C-445E-83ED-DA1C4DA21FD3}">
      <dsp:nvSpPr>
        <dsp:cNvPr id="0" name=""/>
        <dsp:cNvSpPr/>
      </dsp:nvSpPr>
      <dsp:spPr>
        <a:xfrm>
          <a:off x="4131128" y="1636785"/>
          <a:ext cx="1977011" cy="686235"/>
        </a:xfrm>
        <a:custGeom>
          <a:avLst/>
          <a:gdLst/>
          <a:ahLst/>
          <a:cxnLst/>
          <a:rect l="0" t="0" r="0" b="0"/>
          <a:pathLst>
            <a:path>
              <a:moveTo>
                <a:pt x="0" y="0"/>
              </a:moveTo>
              <a:lnTo>
                <a:pt x="0" y="343117"/>
              </a:lnTo>
              <a:lnTo>
                <a:pt x="1977011" y="343117"/>
              </a:lnTo>
              <a:lnTo>
                <a:pt x="1977011" y="68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AB3EA9-0936-4CF4-8CF6-E281F7C1704E}">
      <dsp:nvSpPr>
        <dsp:cNvPr id="0" name=""/>
        <dsp:cNvSpPr/>
      </dsp:nvSpPr>
      <dsp:spPr>
        <a:xfrm>
          <a:off x="2154117" y="1636785"/>
          <a:ext cx="1977011" cy="686235"/>
        </a:xfrm>
        <a:custGeom>
          <a:avLst/>
          <a:gdLst/>
          <a:ahLst/>
          <a:cxnLst/>
          <a:rect l="0" t="0" r="0" b="0"/>
          <a:pathLst>
            <a:path>
              <a:moveTo>
                <a:pt x="1977011" y="0"/>
              </a:moveTo>
              <a:lnTo>
                <a:pt x="1977011" y="343117"/>
              </a:lnTo>
              <a:lnTo>
                <a:pt x="0" y="343117"/>
              </a:lnTo>
              <a:lnTo>
                <a:pt x="0" y="68623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C23B97-C00D-4AF6-82E2-28CDB611DE55}">
      <dsp:nvSpPr>
        <dsp:cNvPr id="0" name=""/>
        <dsp:cNvSpPr/>
      </dsp:nvSpPr>
      <dsp:spPr>
        <a:xfrm>
          <a:off x="2497234" y="2892"/>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altLang="zh-TW" sz="3800" kern="1200"/>
            <a:t>LLM Generated Emails</a:t>
          </a:r>
          <a:endParaRPr lang="zh-TW" altLang="en-US" sz="3800" kern="1200"/>
        </a:p>
      </dsp:txBody>
      <dsp:txXfrm>
        <a:off x="2576994" y="82652"/>
        <a:ext cx="3108267" cy="1474373"/>
      </dsp:txXfrm>
    </dsp:sp>
    <dsp:sp modelId="{E01156EC-A7B9-41AE-978E-3E283091729F}">
      <dsp:nvSpPr>
        <dsp:cNvPr id="0" name=""/>
        <dsp:cNvSpPr/>
      </dsp:nvSpPr>
      <dsp:spPr>
        <a:xfrm>
          <a:off x="520223" y="2323021"/>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altLang="zh-TW" sz="3800" kern="1200"/>
            <a:t>Train</a:t>
          </a:r>
          <a:endParaRPr lang="zh-TW" altLang="en-US" sz="3800" kern="1200"/>
        </a:p>
      </dsp:txBody>
      <dsp:txXfrm>
        <a:off x="599983" y="2402781"/>
        <a:ext cx="3108267" cy="1474373"/>
      </dsp:txXfrm>
    </dsp:sp>
    <dsp:sp modelId="{93CDE1C6-D981-496C-B6C9-220C498665C8}">
      <dsp:nvSpPr>
        <dsp:cNvPr id="0" name=""/>
        <dsp:cNvSpPr/>
      </dsp:nvSpPr>
      <dsp:spPr>
        <a:xfrm>
          <a:off x="4474246" y="2323021"/>
          <a:ext cx="3267787" cy="163389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altLang="zh-TW" sz="3800" kern="1200"/>
            <a:t>Test</a:t>
          </a:r>
          <a:endParaRPr lang="zh-TW" altLang="en-US" sz="3800" kern="1200"/>
        </a:p>
      </dsp:txBody>
      <dsp:txXfrm>
        <a:off x="4554006" y="2402781"/>
        <a:ext cx="3108267" cy="14743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DF4E99-9163-1F43-92C2-E09F58742A48}" type="datetimeFigureOut">
              <a:rPr lang="en-US" smtClean="0"/>
              <a:t>2/27/2025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8AB6B-61AC-AC49-A755-77EB16039A8F}" type="slidenum">
              <a:rPr lang="en-US" smtClean="0"/>
              <a:t>‹#›</a:t>
            </a:fld>
            <a:endParaRPr lang="en-US"/>
          </a:p>
        </p:txBody>
      </p:sp>
    </p:spTree>
    <p:extLst>
      <p:ext uri="{BB962C8B-B14F-4D97-AF65-F5344CB8AC3E}">
        <p14:creationId xmlns:p14="http://schemas.microsoft.com/office/powerpoint/2010/main" val="834326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fld id="{2DC8AB6B-61AC-AC49-A755-77EB16039A8F}" type="slidenum">
              <a:rPr lang="en-US" smtClean="0"/>
              <a:t>24</a:t>
            </a:fld>
            <a:endParaRPr lang="en-US"/>
          </a:p>
        </p:txBody>
      </p:sp>
    </p:spTree>
    <p:extLst>
      <p:ext uri="{BB962C8B-B14F-4D97-AF65-F5344CB8AC3E}">
        <p14:creationId xmlns:p14="http://schemas.microsoft.com/office/powerpoint/2010/main" val="1128579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800"/>
              </a:spcBef>
            </a:pPr>
            <a:r>
              <a:rPr lang="en-US" altLang="zh-TW" sz="2800" b="1" i="0">
                <a:solidFill>
                  <a:srgbClr val="099AC6"/>
                </a:solidFill>
                <a:effectLst/>
                <a:latin typeface="Rubik 2 Medium"/>
                <a:cs typeface="Rubik 2 Medium"/>
              </a:rPr>
              <a:t>Sensitivity</a:t>
            </a:r>
            <a:r>
              <a:rPr lang="en-US" altLang="zh-TW" sz="2800" b="1" i="0">
                <a:solidFill>
                  <a:srgbClr val="000000"/>
                </a:solidFill>
                <a:effectLst/>
                <a:latin typeface="Rubik 2 Medium"/>
                <a:cs typeface="Rubik 2 Medium"/>
              </a:rPr>
              <a:t> (higher when</a:t>
            </a:r>
            <a:r>
              <a:rPr lang="en-US" altLang="zh-TW" sz="2800" b="1">
                <a:solidFill>
                  <a:srgbClr val="000000"/>
                </a:solidFill>
                <a:latin typeface="Rubik 2 Medium"/>
                <a:cs typeface="Rubik 2 Medium"/>
              </a:rPr>
              <a:t> </a:t>
            </a:r>
            <a:r>
              <a:rPr lang="en-US" altLang="zh-TW" sz="2800" b="1" i="0">
                <a:solidFill>
                  <a:srgbClr val="000000"/>
                </a:solidFill>
                <a:effectLst/>
                <a:latin typeface="Rubik 2 Medium"/>
                <a:cs typeface="Rubik 2 Medium"/>
              </a:rPr>
              <a:t>fewer false positives )</a:t>
            </a:r>
          </a:p>
          <a:p>
            <a:pPr marL="914400" lvl="1" indent="-457200">
              <a:spcBef>
                <a:spcPts val="800"/>
              </a:spcBef>
              <a:buFont typeface="Arial" panose="020B0604020202020204" pitchFamily="34" charset="0"/>
              <a:buChar char="•"/>
            </a:pPr>
            <a:r>
              <a:rPr lang="en-US" altLang="zh-TW" sz="2800">
                <a:solidFill>
                  <a:srgbClr val="000000"/>
                </a:solidFill>
                <a:latin typeface="Rubik 2 Medium"/>
                <a:cs typeface="Rubik 2 Medium"/>
              </a:rPr>
              <a:t>How good is it at predicting </a:t>
            </a:r>
            <a:r>
              <a:rPr lang="en-US" altLang="zh-TW" sz="2800" u="sng">
                <a:solidFill>
                  <a:srgbClr val="000000"/>
                </a:solidFill>
                <a:latin typeface="Rubik 2 Medium"/>
                <a:cs typeface="Rubik 2 Medium"/>
              </a:rPr>
              <a:t>True Positives</a:t>
            </a:r>
          </a:p>
          <a:p>
            <a:pPr>
              <a:spcBef>
                <a:spcPts val="800"/>
              </a:spcBef>
            </a:pPr>
            <a:r>
              <a:rPr lang="en-US" altLang="zh-TW" sz="2800" b="1">
                <a:solidFill>
                  <a:srgbClr val="099AC6"/>
                </a:solidFill>
                <a:latin typeface="Rubik 2 Medium"/>
                <a:cs typeface="Rubik 2 Medium"/>
              </a:rPr>
              <a:t>Specificity</a:t>
            </a:r>
            <a:r>
              <a:rPr lang="en-US" altLang="zh-TW" sz="2800" b="1">
                <a:solidFill>
                  <a:srgbClr val="000000"/>
                </a:solidFill>
                <a:latin typeface="Rubik 2 Medium"/>
                <a:cs typeface="Rubik 2 Medium"/>
              </a:rPr>
              <a:t> (higher when fewer false negatives)</a:t>
            </a:r>
          </a:p>
          <a:p>
            <a:pPr marL="914400" lvl="1" indent="-457200">
              <a:spcBef>
                <a:spcPts val="800"/>
              </a:spcBef>
              <a:buFont typeface="Arial" panose="020B0604020202020204" pitchFamily="34" charset="0"/>
              <a:buChar char="•"/>
            </a:pPr>
            <a:r>
              <a:rPr lang="en-US" altLang="zh-TW" sz="2800" b="0" i="0">
                <a:solidFill>
                  <a:srgbClr val="000000"/>
                </a:solidFill>
                <a:effectLst/>
                <a:latin typeface="Rubik 2 Medium"/>
                <a:cs typeface="Rubik 2 Medium"/>
              </a:rPr>
              <a:t>Ho</a:t>
            </a:r>
            <a:r>
              <a:rPr lang="en-US" altLang="zh-TW" sz="2800">
                <a:solidFill>
                  <a:srgbClr val="000000"/>
                </a:solidFill>
                <a:latin typeface="Rubik 2 Medium"/>
                <a:cs typeface="Rubik 2 Medium"/>
              </a:rPr>
              <a:t>w good is it at predicting </a:t>
            </a:r>
            <a:r>
              <a:rPr lang="en-US" altLang="zh-TW" sz="2800" u="sng">
                <a:solidFill>
                  <a:srgbClr val="000000"/>
                </a:solidFill>
                <a:latin typeface="Rubik 2 Medium"/>
                <a:cs typeface="Rubik 2 Medium"/>
              </a:rPr>
              <a:t>True Negatives</a:t>
            </a:r>
            <a:r>
              <a:rPr lang="en-US" altLang="zh-TW" sz="2800">
                <a:solidFill>
                  <a:srgbClr val="000000"/>
                </a:solidFill>
                <a:latin typeface="Rubik 2 Medium"/>
                <a:cs typeface="Rubik 2 Medium"/>
              </a:rPr>
              <a:t>?</a:t>
            </a:r>
          </a:p>
        </p:txBody>
      </p:sp>
      <p:sp>
        <p:nvSpPr>
          <p:cNvPr id="4" name="Slide Number Placeholder 3"/>
          <p:cNvSpPr>
            <a:spLocks noGrp="1"/>
          </p:cNvSpPr>
          <p:nvPr>
            <p:ph type="sldNum" sz="quarter" idx="5"/>
          </p:nvPr>
        </p:nvSpPr>
        <p:spPr/>
        <p:txBody>
          <a:bodyPr/>
          <a:lstStyle/>
          <a:p>
            <a:fld id="{2DC8AB6B-61AC-AC49-A755-77EB16039A8F}" type="slidenum">
              <a:rPr lang="en-US" smtClean="0"/>
              <a:t>25</a:t>
            </a:fld>
            <a:endParaRPr lang="en-US"/>
          </a:p>
        </p:txBody>
      </p:sp>
    </p:spTree>
    <p:extLst>
      <p:ext uri="{BB962C8B-B14F-4D97-AF65-F5344CB8AC3E}">
        <p14:creationId xmlns:p14="http://schemas.microsoft.com/office/powerpoint/2010/main" val="213495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fld id="{2DC8AB6B-61AC-AC49-A755-77EB16039A8F}" type="slidenum">
              <a:rPr lang="en-US" smtClean="0"/>
              <a:t>27</a:t>
            </a:fld>
            <a:endParaRPr lang="en-US"/>
          </a:p>
        </p:txBody>
      </p:sp>
    </p:spTree>
    <p:extLst>
      <p:ext uri="{BB962C8B-B14F-4D97-AF65-F5344CB8AC3E}">
        <p14:creationId xmlns:p14="http://schemas.microsoft.com/office/powerpoint/2010/main" val="2494320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a:p>
        </p:txBody>
      </p:sp>
      <p:sp>
        <p:nvSpPr>
          <p:cNvPr id="4" name="Slide Number Placeholder 3"/>
          <p:cNvSpPr>
            <a:spLocks noGrp="1"/>
          </p:cNvSpPr>
          <p:nvPr>
            <p:ph type="sldNum" sz="quarter" idx="5"/>
          </p:nvPr>
        </p:nvSpPr>
        <p:spPr/>
        <p:txBody>
          <a:bodyPr/>
          <a:lstStyle/>
          <a:p>
            <a:fld id="{2DC8AB6B-61AC-AC49-A755-77EB16039A8F}" type="slidenum">
              <a:rPr lang="en-US" smtClean="0"/>
              <a:t>28</a:t>
            </a:fld>
            <a:endParaRPr lang="en-US"/>
          </a:p>
        </p:txBody>
      </p:sp>
    </p:spTree>
    <p:extLst>
      <p:ext uri="{BB962C8B-B14F-4D97-AF65-F5344CB8AC3E}">
        <p14:creationId xmlns:p14="http://schemas.microsoft.com/office/powerpoint/2010/main" val="2998181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F15136D-A900-FE89-3F43-D727F7042A0E}"/>
              </a:ext>
            </a:extLst>
          </p:cNvPr>
          <p:cNvSpPr/>
          <p:nvPr userDrawn="1"/>
        </p:nvSpPr>
        <p:spPr>
          <a:xfrm>
            <a:off x="0" y="0"/>
            <a:ext cx="18288000" cy="10287000"/>
          </a:xfrm>
          <a:prstGeom prst="rect">
            <a:avLst/>
          </a:prstGeom>
          <a:solidFill>
            <a:srgbClr val="1B31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F15136D-A900-FE89-3F43-D727F7042A0E}"/>
              </a:ext>
            </a:extLst>
          </p:cNvPr>
          <p:cNvSpPr/>
          <p:nvPr userDrawn="1"/>
        </p:nvSpPr>
        <p:spPr>
          <a:xfrm>
            <a:off x="0" y="0"/>
            <a:ext cx="18288000" cy="10287000"/>
          </a:xfrm>
          <a:prstGeom prst="rect">
            <a:avLst/>
          </a:prstGeom>
          <a:solidFill>
            <a:srgbClr val="1B314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5">
            <a:extLst>
              <a:ext uri="{FF2B5EF4-FFF2-40B4-BE49-F238E27FC236}">
                <a16:creationId xmlns:a16="http://schemas.microsoft.com/office/drawing/2014/main" id="{A72F74ED-325F-2C86-86C6-0693845544A8}"/>
              </a:ext>
            </a:extLst>
          </p:cNvPr>
          <p:cNvGrpSpPr/>
          <p:nvPr userDrawn="1"/>
        </p:nvGrpSpPr>
        <p:grpSpPr>
          <a:xfrm>
            <a:off x="0" y="1788075"/>
            <a:ext cx="18404182" cy="233335"/>
            <a:chOff x="0" y="0"/>
            <a:chExt cx="10197802" cy="129292"/>
          </a:xfrm>
        </p:grpSpPr>
        <p:sp>
          <p:nvSpPr>
            <p:cNvPr id="9" name="Freeform 6">
              <a:extLst>
                <a:ext uri="{FF2B5EF4-FFF2-40B4-BE49-F238E27FC236}">
                  <a16:creationId xmlns:a16="http://schemas.microsoft.com/office/drawing/2014/main" id="{8C228BAB-0CC2-7B49-6AE9-03010FA4AE95}"/>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10" name="TextBox 7">
              <a:extLst>
                <a:ext uri="{FF2B5EF4-FFF2-40B4-BE49-F238E27FC236}">
                  <a16:creationId xmlns:a16="http://schemas.microsoft.com/office/drawing/2014/main" id="{D2AB5B6A-8434-68E5-6097-4DCF1F426AC7}"/>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grpSp>
        <p:nvGrpSpPr>
          <p:cNvPr id="11" name="Group 8">
            <a:extLst>
              <a:ext uri="{FF2B5EF4-FFF2-40B4-BE49-F238E27FC236}">
                <a16:creationId xmlns:a16="http://schemas.microsoft.com/office/drawing/2014/main" id="{DC5E7743-5E8C-84FB-5056-714A5EEBAD3B}"/>
              </a:ext>
            </a:extLst>
          </p:cNvPr>
          <p:cNvGrpSpPr/>
          <p:nvPr userDrawn="1"/>
        </p:nvGrpSpPr>
        <p:grpSpPr>
          <a:xfrm>
            <a:off x="-152400" y="269757"/>
            <a:ext cx="6540255" cy="1518318"/>
            <a:chOff x="0" y="0"/>
            <a:chExt cx="8720341" cy="2024424"/>
          </a:xfrm>
        </p:grpSpPr>
        <p:sp>
          <p:nvSpPr>
            <p:cNvPr id="12" name="Freeform 9">
              <a:extLst>
                <a:ext uri="{FF2B5EF4-FFF2-40B4-BE49-F238E27FC236}">
                  <a16:creationId xmlns:a16="http://schemas.microsoft.com/office/drawing/2014/main" id="{1580399C-FEE6-3FE9-8D91-DBF65B7157BD}"/>
                </a:ext>
              </a:extLst>
            </p:cNvPr>
            <p:cNvSpPr/>
            <p:nvPr/>
          </p:nvSpPr>
          <p:spPr>
            <a:xfrm>
              <a:off x="3765010" y="0"/>
              <a:ext cx="1371547" cy="2024424"/>
            </a:xfrm>
            <a:custGeom>
              <a:avLst/>
              <a:gdLst/>
              <a:ahLst/>
              <a:cxnLst/>
              <a:rect l="l" t="t" r="r" b="b"/>
              <a:pathLst>
                <a:path w="1371547" h="2024424">
                  <a:moveTo>
                    <a:pt x="0" y="0"/>
                  </a:moveTo>
                  <a:lnTo>
                    <a:pt x="1371547" y="0"/>
                  </a:lnTo>
                  <a:lnTo>
                    <a:pt x="1371547" y="2024424"/>
                  </a:lnTo>
                  <a:lnTo>
                    <a:pt x="0" y="2024424"/>
                  </a:lnTo>
                  <a:lnTo>
                    <a:pt x="0" y="0"/>
                  </a:lnTo>
                  <a:close/>
                </a:path>
              </a:pathLst>
            </a:custGeom>
            <a:blipFill>
              <a:blip r:embed="rId2"/>
              <a:stretch>
                <a:fillRect/>
              </a:stretch>
            </a:blipFill>
          </p:spPr>
          <p:txBody>
            <a:bodyPr/>
            <a:lstStyle/>
            <a:p>
              <a:endParaRPr lang="en-US"/>
            </a:p>
          </p:txBody>
        </p:sp>
        <p:sp>
          <p:nvSpPr>
            <p:cNvPr id="13" name="TextBox 10">
              <a:extLst>
                <a:ext uri="{FF2B5EF4-FFF2-40B4-BE49-F238E27FC236}">
                  <a16:creationId xmlns:a16="http://schemas.microsoft.com/office/drawing/2014/main" id="{47348B29-05C1-57DB-D91D-0BDCA7CDB979}"/>
                </a:ext>
              </a:extLst>
            </p:cNvPr>
            <p:cNvSpPr txBox="1"/>
            <p:nvPr/>
          </p:nvSpPr>
          <p:spPr>
            <a:xfrm>
              <a:off x="5311021" y="1351980"/>
              <a:ext cx="3409320" cy="314158"/>
            </a:xfrm>
            <a:prstGeom prst="rect">
              <a:avLst/>
            </a:prstGeom>
          </p:spPr>
          <p:txBody>
            <a:bodyPr lIns="0" tIns="0" rIns="0" bIns="0" rtlCol="0" anchor="t">
              <a:spAutoFit/>
            </a:bodyPr>
            <a:lstStyle/>
            <a:p>
              <a:pPr algn="ctr">
                <a:lnSpc>
                  <a:spcPts val="1942"/>
                </a:lnSpc>
              </a:pPr>
              <a:r>
                <a:rPr lang="en-US" sz="1387" i="1" spc="-122">
                  <a:solidFill>
                    <a:srgbClr val="FFFFFF"/>
                  </a:solidFill>
                  <a:latin typeface="Rubik 2 Italics"/>
                  <a:ea typeface="Rubik 2 Italics"/>
                  <a:cs typeface="Rubik 2 Italics"/>
                  <a:sym typeface="Rubik 2 Italics"/>
                </a:rPr>
                <a:t>Ohio Information Security Conference</a:t>
              </a:r>
            </a:p>
          </p:txBody>
        </p:sp>
        <p:sp>
          <p:nvSpPr>
            <p:cNvPr id="14" name="TextBox 11">
              <a:extLst>
                <a:ext uri="{FF2B5EF4-FFF2-40B4-BE49-F238E27FC236}">
                  <a16:creationId xmlns:a16="http://schemas.microsoft.com/office/drawing/2014/main" id="{632C7107-2BAF-E5F1-E668-5ED3D838D6F8}"/>
                </a:ext>
              </a:extLst>
            </p:cNvPr>
            <p:cNvSpPr txBox="1"/>
            <p:nvPr/>
          </p:nvSpPr>
          <p:spPr>
            <a:xfrm>
              <a:off x="5311021" y="277240"/>
              <a:ext cx="2303755" cy="1250869"/>
            </a:xfrm>
            <a:prstGeom prst="rect">
              <a:avLst/>
            </a:prstGeom>
          </p:spPr>
          <p:txBody>
            <a:bodyPr lIns="0" tIns="0" rIns="0" bIns="0" rtlCol="0" anchor="t">
              <a:spAutoFit/>
            </a:bodyPr>
            <a:lstStyle/>
            <a:p>
              <a:pPr algn="ctr">
                <a:lnSpc>
                  <a:spcPts val="7122"/>
                </a:lnSpc>
              </a:pPr>
              <a:r>
                <a:rPr lang="en-US" sz="5087" b="1" spc="223">
                  <a:solidFill>
                    <a:srgbClr val="FFFFFF"/>
                  </a:solidFill>
                  <a:latin typeface="Gothic A1 Heavy"/>
                  <a:ea typeface="Gothic A1 Heavy"/>
                  <a:cs typeface="Gothic A1 Heavy"/>
                  <a:sym typeface="Gothic A1 Heavy"/>
                </a:rPr>
                <a:t>OISC </a:t>
              </a:r>
            </a:p>
          </p:txBody>
        </p:sp>
        <p:sp>
          <p:nvSpPr>
            <p:cNvPr id="15" name="Freeform 12">
              <a:extLst>
                <a:ext uri="{FF2B5EF4-FFF2-40B4-BE49-F238E27FC236}">
                  <a16:creationId xmlns:a16="http://schemas.microsoft.com/office/drawing/2014/main" id="{8E36E5A4-5928-1FDB-1F94-FBF4FB002B14}"/>
                </a:ext>
              </a:extLst>
            </p:cNvPr>
            <p:cNvSpPr/>
            <p:nvPr/>
          </p:nvSpPr>
          <p:spPr>
            <a:xfrm rot="-10800000">
              <a:off x="63427" y="298774"/>
              <a:ext cx="3396074" cy="892718"/>
            </a:xfrm>
            <a:custGeom>
              <a:avLst/>
              <a:gdLst/>
              <a:ahLst/>
              <a:cxnLst/>
              <a:rect l="l" t="t" r="r" b="b"/>
              <a:pathLst>
                <a:path w="3396074" h="892718">
                  <a:moveTo>
                    <a:pt x="0" y="0"/>
                  </a:moveTo>
                  <a:lnTo>
                    <a:pt x="3396074" y="0"/>
                  </a:lnTo>
                  <a:lnTo>
                    <a:pt x="3396074" y="892718"/>
                  </a:lnTo>
                  <a:lnTo>
                    <a:pt x="0" y="892718"/>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3">
              <a:extLst>
                <a:ext uri="{FF2B5EF4-FFF2-40B4-BE49-F238E27FC236}">
                  <a16:creationId xmlns:a16="http://schemas.microsoft.com/office/drawing/2014/main" id="{302A972E-D2E9-00D3-BF29-B97454E8EC39}"/>
                </a:ext>
              </a:extLst>
            </p:cNvPr>
            <p:cNvSpPr/>
            <p:nvPr/>
          </p:nvSpPr>
          <p:spPr>
            <a:xfrm rot="-10800000">
              <a:off x="0" y="538410"/>
              <a:ext cx="3765010" cy="989699"/>
            </a:xfrm>
            <a:custGeom>
              <a:avLst/>
              <a:gdLst/>
              <a:ahLst/>
              <a:cxnLst/>
              <a:rect l="l" t="t" r="r" b="b"/>
              <a:pathLst>
                <a:path w="3765010" h="989699">
                  <a:moveTo>
                    <a:pt x="0" y="0"/>
                  </a:moveTo>
                  <a:lnTo>
                    <a:pt x="3765010" y="0"/>
                  </a:lnTo>
                  <a:lnTo>
                    <a:pt x="3765010" y="989699"/>
                  </a:lnTo>
                  <a:lnTo>
                    <a:pt x="0" y="98969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19" name="Picture 18" descr="A black and white logo&#10;&#10;Description automatically generated">
            <a:extLst>
              <a:ext uri="{FF2B5EF4-FFF2-40B4-BE49-F238E27FC236}">
                <a16:creationId xmlns:a16="http://schemas.microsoft.com/office/drawing/2014/main" id="{0F89AF22-501D-5CB2-9087-AA0B4F147E3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729321" y="682811"/>
            <a:ext cx="4040541" cy="782976"/>
          </a:xfrm>
          <a:prstGeom prst="rect">
            <a:avLst/>
          </a:prstGeom>
        </p:spPr>
      </p:pic>
    </p:spTree>
    <p:extLst>
      <p:ext uri="{BB962C8B-B14F-4D97-AF65-F5344CB8AC3E}">
        <p14:creationId xmlns:p14="http://schemas.microsoft.com/office/powerpoint/2010/main" val="2997178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12A74C26-9129-356D-E407-36AE08D239BF}"/>
              </a:ext>
            </a:extLst>
          </p:cNvPr>
          <p:cNvGrpSpPr/>
          <p:nvPr userDrawn="1"/>
        </p:nvGrpSpPr>
        <p:grpSpPr>
          <a:xfrm rot="5400000">
            <a:off x="2760388" y="-5348245"/>
            <a:ext cx="12767217" cy="18503272"/>
            <a:chOff x="0" y="-57150"/>
            <a:chExt cx="620352" cy="4912295"/>
          </a:xfrm>
        </p:grpSpPr>
        <p:sp>
          <p:nvSpPr>
            <p:cNvPr id="8" name="Freeform 3">
              <a:extLst>
                <a:ext uri="{FF2B5EF4-FFF2-40B4-BE49-F238E27FC236}">
                  <a16:creationId xmlns:a16="http://schemas.microsoft.com/office/drawing/2014/main" id="{BA0D67C7-D95F-5531-50F4-C15CD5672BE1}"/>
                </a:ext>
              </a:extLst>
            </p:cNvPr>
            <p:cNvSpPr/>
            <p:nvPr/>
          </p:nvSpPr>
          <p:spPr>
            <a:xfrm>
              <a:off x="120066" y="-26305"/>
              <a:ext cx="500286" cy="4855145"/>
            </a:xfrm>
            <a:custGeom>
              <a:avLst/>
              <a:gdLst/>
              <a:ahLst/>
              <a:cxnLst/>
              <a:rect l="l" t="t" r="r" b="b"/>
              <a:pathLst>
                <a:path w="500286" h="4855145">
                  <a:moveTo>
                    <a:pt x="0" y="0"/>
                  </a:moveTo>
                  <a:lnTo>
                    <a:pt x="500286" y="0"/>
                  </a:lnTo>
                  <a:lnTo>
                    <a:pt x="500286" y="4855145"/>
                  </a:lnTo>
                  <a:lnTo>
                    <a:pt x="0" y="4855145"/>
                  </a:lnTo>
                  <a:close/>
                </a:path>
              </a:pathLst>
            </a:custGeom>
            <a:solidFill>
              <a:srgbClr val="1B314F"/>
            </a:solidFill>
          </p:spPr>
          <p:txBody>
            <a:bodyPr/>
            <a:lstStyle/>
            <a:p>
              <a:endParaRPr lang="en-US"/>
            </a:p>
          </p:txBody>
        </p:sp>
        <p:sp>
          <p:nvSpPr>
            <p:cNvPr id="9" name="TextBox 4">
              <a:extLst>
                <a:ext uri="{FF2B5EF4-FFF2-40B4-BE49-F238E27FC236}">
                  <a16:creationId xmlns:a16="http://schemas.microsoft.com/office/drawing/2014/main" id="{33395077-61A8-BCA1-949F-52647A940EBC}"/>
                </a:ext>
              </a:extLst>
            </p:cNvPr>
            <p:cNvSpPr txBox="1"/>
            <p:nvPr/>
          </p:nvSpPr>
          <p:spPr>
            <a:xfrm>
              <a:off x="0" y="-57150"/>
              <a:ext cx="500286" cy="4912295"/>
            </a:xfrm>
            <a:prstGeom prst="rect">
              <a:avLst/>
            </a:prstGeom>
          </p:spPr>
          <p:txBody>
            <a:bodyPr lIns="50800" tIns="50800" rIns="50800" bIns="50800" rtlCol="0" anchor="ctr"/>
            <a:lstStyle/>
            <a:p>
              <a:pPr algn="ctr">
                <a:lnSpc>
                  <a:spcPts val="3079"/>
                </a:lnSpc>
              </a:pPr>
              <a:endParaRPr/>
            </a:p>
          </p:txBody>
        </p:sp>
      </p:grpSp>
      <p:grpSp>
        <p:nvGrpSpPr>
          <p:cNvPr id="14" name="Group 10">
            <a:extLst>
              <a:ext uri="{FF2B5EF4-FFF2-40B4-BE49-F238E27FC236}">
                <a16:creationId xmlns:a16="http://schemas.microsoft.com/office/drawing/2014/main" id="{DE14C2C3-FD87-BB9A-414F-962BE35DC8E8}"/>
              </a:ext>
            </a:extLst>
          </p:cNvPr>
          <p:cNvGrpSpPr/>
          <p:nvPr userDrawn="1"/>
        </p:nvGrpSpPr>
        <p:grpSpPr>
          <a:xfrm>
            <a:off x="-322563" y="171310"/>
            <a:ext cx="7110303" cy="1517904"/>
            <a:chOff x="0" y="0"/>
            <a:chExt cx="9001236" cy="2089634"/>
          </a:xfrm>
        </p:grpSpPr>
        <p:sp>
          <p:nvSpPr>
            <p:cNvPr id="15" name="Freeform 11">
              <a:extLst>
                <a:ext uri="{FF2B5EF4-FFF2-40B4-BE49-F238E27FC236}">
                  <a16:creationId xmlns:a16="http://schemas.microsoft.com/office/drawing/2014/main" id="{E0260CB3-2FB0-49CF-C210-4209E0E4FE3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6" name="TextBox 12">
              <a:extLst>
                <a:ext uri="{FF2B5EF4-FFF2-40B4-BE49-F238E27FC236}">
                  <a16:creationId xmlns:a16="http://schemas.microsoft.com/office/drawing/2014/main" id="{B5D62B8A-F497-91C2-59BA-697A3304D567}"/>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7" name="TextBox 13">
              <a:extLst>
                <a:ext uri="{FF2B5EF4-FFF2-40B4-BE49-F238E27FC236}">
                  <a16:creationId xmlns:a16="http://schemas.microsoft.com/office/drawing/2014/main" id="{E4267629-FC1E-B035-7B53-A85A94BC9285}"/>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8" name="Freeform 14">
              <a:extLst>
                <a:ext uri="{FF2B5EF4-FFF2-40B4-BE49-F238E27FC236}">
                  <a16:creationId xmlns:a16="http://schemas.microsoft.com/office/drawing/2014/main" id="{9E4E84A9-E5AD-936F-70C3-1DDE1BC70BF1}"/>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5">
              <a:extLst>
                <a:ext uri="{FF2B5EF4-FFF2-40B4-BE49-F238E27FC236}">
                  <a16:creationId xmlns:a16="http://schemas.microsoft.com/office/drawing/2014/main" id="{361E3544-79D8-FDF0-4FDE-2F0B9040EF23}"/>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26" name="Picture 25" descr="A black and white logo&#10;&#10;Description automatically generated">
            <a:extLst>
              <a:ext uri="{FF2B5EF4-FFF2-40B4-BE49-F238E27FC236}">
                <a16:creationId xmlns:a16="http://schemas.microsoft.com/office/drawing/2014/main" id="{E50DE54A-5FB8-99E3-0615-16E7EBD1F80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726165" y="648122"/>
            <a:ext cx="4040541" cy="782976"/>
          </a:xfrm>
          <a:prstGeom prst="rect">
            <a:avLst/>
          </a:prstGeom>
        </p:spPr>
      </p:pic>
      <p:grpSp>
        <p:nvGrpSpPr>
          <p:cNvPr id="27" name="Group 5">
            <a:extLst>
              <a:ext uri="{FF2B5EF4-FFF2-40B4-BE49-F238E27FC236}">
                <a16:creationId xmlns:a16="http://schemas.microsoft.com/office/drawing/2014/main" id="{F8CF7887-6276-D8DB-4571-52387F6E6114}"/>
              </a:ext>
            </a:extLst>
          </p:cNvPr>
          <p:cNvGrpSpPr/>
          <p:nvPr userDrawn="1"/>
        </p:nvGrpSpPr>
        <p:grpSpPr>
          <a:xfrm>
            <a:off x="0" y="1839645"/>
            <a:ext cx="18404182" cy="233335"/>
            <a:chOff x="0" y="0"/>
            <a:chExt cx="10197802" cy="129292"/>
          </a:xfrm>
        </p:grpSpPr>
        <p:sp>
          <p:nvSpPr>
            <p:cNvPr id="28" name="Freeform 6">
              <a:extLst>
                <a:ext uri="{FF2B5EF4-FFF2-40B4-BE49-F238E27FC236}">
                  <a16:creationId xmlns:a16="http://schemas.microsoft.com/office/drawing/2014/main" id="{43F9FC79-4627-DD39-7FDB-FACB360E677B}"/>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29" name="TextBox 7">
              <a:extLst>
                <a:ext uri="{FF2B5EF4-FFF2-40B4-BE49-F238E27FC236}">
                  <a16:creationId xmlns:a16="http://schemas.microsoft.com/office/drawing/2014/main" id="{F54E2913-9939-739C-BACC-67A43E061027}"/>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grpSp>
        <p:nvGrpSpPr>
          <p:cNvPr id="2" name="Group 2">
            <a:extLst>
              <a:ext uri="{FF2B5EF4-FFF2-40B4-BE49-F238E27FC236}">
                <a16:creationId xmlns:a16="http://schemas.microsoft.com/office/drawing/2014/main" id="{61DC356A-6AF3-195E-8A43-CFC3D98431FA}"/>
              </a:ext>
            </a:extLst>
          </p:cNvPr>
          <p:cNvGrpSpPr/>
          <p:nvPr userDrawn="1"/>
        </p:nvGrpSpPr>
        <p:grpSpPr>
          <a:xfrm>
            <a:off x="3554451" y="3364685"/>
            <a:ext cx="3233289" cy="4656498"/>
            <a:chOff x="0" y="0"/>
            <a:chExt cx="4311052" cy="6208665"/>
          </a:xfrm>
        </p:grpSpPr>
        <p:pic>
          <p:nvPicPr>
            <p:cNvPr id="3" name="Picture 3">
              <a:extLst>
                <a:ext uri="{FF2B5EF4-FFF2-40B4-BE49-F238E27FC236}">
                  <a16:creationId xmlns:a16="http://schemas.microsoft.com/office/drawing/2014/main" id="{AAC5EE0A-6716-FD13-E8BD-5C21CB55FE2F}"/>
                </a:ext>
              </a:extLst>
            </p:cNvPr>
            <p:cNvPicPr>
              <a:picLocks noChangeAspect="1"/>
            </p:cNvPicPr>
            <p:nvPr/>
          </p:nvPicPr>
          <p:blipFill>
            <a:blip r:embed="rId6"/>
            <a:srcRect l="36470" r="36470"/>
            <a:stretch>
              <a:fillRect/>
            </a:stretch>
          </p:blipFill>
          <p:spPr>
            <a:xfrm>
              <a:off x="0" y="0"/>
              <a:ext cx="4311052" cy="6208665"/>
            </a:xfrm>
            <a:prstGeom prst="rect">
              <a:avLst/>
            </a:prstGeom>
          </p:spPr>
        </p:pic>
      </p:grpSp>
      <p:grpSp>
        <p:nvGrpSpPr>
          <p:cNvPr id="4" name="Group 2">
            <a:extLst>
              <a:ext uri="{FF2B5EF4-FFF2-40B4-BE49-F238E27FC236}">
                <a16:creationId xmlns:a16="http://schemas.microsoft.com/office/drawing/2014/main" id="{AE6EA2F3-25A1-16CA-2219-F0BEB0F5C4A0}"/>
              </a:ext>
            </a:extLst>
          </p:cNvPr>
          <p:cNvGrpSpPr/>
          <p:nvPr userDrawn="1"/>
        </p:nvGrpSpPr>
        <p:grpSpPr>
          <a:xfrm>
            <a:off x="7527355" y="3350602"/>
            <a:ext cx="3233289" cy="4656498"/>
            <a:chOff x="0" y="0"/>
            <a:chExt cx="4311052" cy="6208665"/>
          </a:xfrm>
        </p:grpSpPr>
        <p:pic>
          <p:nvPicPr>
            <p:cNvPr id="5" name="Picture 3">
              <a:extLst>
                <a:ext uri="{FF2B5EF4-FFF2-40B4-BE49-F238E27FC236}">
                  <a16:creationId xmlns:a16="http://schemas.microsoft.com/office/drawing/2014/main" id="{7608334B-AF6C-F6C8-3AB8-70B2B833C184}"/>
                </a:ext>
              </a:extLst>
            </p:cNvPr>
            <p:cNvPicPr>
              <a:picLocks noChangeAspect="1"/>
            </p:cNvPicPr>
            <p:nvPr/>
          </p:nvPicPr>
          <p:blipFill>
            <a:blip r:embed="rId6"/>
            <a:srcRect l="36470" r="36470"/>
            <a:stretch>
              <a:fillRect/>
            </a:stretch>
          </p:blipFill>
          <p:spPr>
            <a:xfrm>
              <a:off x="0" y="0"/>
              <a:ext cx="4311052" cy="6208665"/>
            </a:xfrm>
            <a:prstGeom prst="rect">
              <a:avLst/>
            </a:prstGeom>
          </p:spPr>
        </p:pic>
      </p:grpSp>
      <p:grpSp>
        <p:nvGrpSpPr>
          <p:cNvPr id="6" name="Group 2">
            <a:extLst>
              <a:ext uri="{FF2B5EF4-FFF2-40B4-BE49-F238E27FC236}">
                <a16:creationId xmlns:a16="http://schemas.microsoft.com/office/drawing/2014/main" id="{5C68DB9B-1D96-A391-5C10-683A9FFB31B5}"/>
              </a:ext>
            </a:extLst>
          </p:cNvPr>
          <p:cNvGrpSpPr/>
          <p:nvPr userDrawn="1"/>
        </p:nvGrpSpPr>
        <p:grpSpPr>
          <a:xfrm>
            <a:off x="11490894" y="3333284"/>
            <a:ext cx="3233289" cy="4656498"/>
            <a:chOff x="0" y="0"/>
            <a:chExt cx="4311052" cy="6208665"/>
          </a:xfrm>
        </p:grpSpPr>
        <p:pic>
          <p:nvPicPr>
            <p:cNvPr id="11" name="Picture 3">
              <a:extLst>
                <a:ext uri="{FF2B5EF4-FFF2-40B4-BE49-F238E27FC236}">
                  <a16:creationId xmlns:a16="http://schemas.microsoft.com/office/drawing/2014/main" id="{EE1233C4-790F-7BF1-3320-436C459B1C2C}"/>
                </a:ext>
              </a:extLst>
            </p:cNvPr>
            <p:cNvPicPr>
              <a:picLocks noChangeAspect="1"/>
            </p:cNvPicPr>
            <p:nvPr/>
          </p:nvPicPr>
          <p:blipFill>
            <a:blip r:embed="rId6"/>
            <a:srcRect l="36470" r="36470"/>
            <a:stretch>
              <a:fillRect/>
            </a:stretch>
          </p:blipFill>
          <p:spPr>
            <a:xfrm>
              <a:off x="0" y="0"/>
              <a:ext cx="4311052" cy="6208665"/>
            </a:xfrm>
            <a:prstGeom prst="rect">
              <a:avLst/>
            </a:prstGeom>
          </p:spPr>
        </p:pic>
      </p:grpSp>
      <p:sp>
        <p:nvSpPr>
          <p:cNvPr id="12" name="TextBox 9">
            <a:extLst>
              <a:ext uri="{FF2B5EF4-FFF2-40B4-BE49-F238E27FC236}">
                <a16:creationId xmlns:a16="http://schemas.microsoft.com/office/drawing/2014/main" id="{C30058FC-F1C6-EBEA-F047-D5A84C95053E}"/>
              </a:ext>
            </a:extLst>
          </p:cNvPr>
          <p:cNvSpPr txBox="1"/>
          <p:nvPr userDrawn="1"/>
        </p:nvSpPr>
        <p:spPr>
          <a:xfrm>
            <a:off x="2917995" y="8208050"/>
            <a:ext cx="3676405" cy="547370"/>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Name</a:t>
            </a:r>
          </a:p>
        </p:txBody>
      </p:sp>
      <p:sp>
        <p:nvSpPr>
          <p:cNvPr id="13" name="TextBox 10">
            <a:extLst>
              <a:ext uri="{FF2B5EF4-FFF2-40B4-BE49-F238E27FC236}">
                <a16:creationId xmlns:a16="http://schemas.microsoft.com/office/drawing/2014/main" id="{5CB8709A-FD80-A872-48FD-441FCE8E55A1}"/>
              </a:ext>
            </a:extLst>
          </p:cNvPr>
          <p:cNvSpPr txBox="1"/>
          <p:nvPr userDrawn="1"/>
        </p:nvSpPr>
        <p:spPr>
          <a:xfrm>
            <a:off x="3906385" y="8864228"/>
            <a:ext cx="2062211" cy="52387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COMPANY</a:t>
            </a:r>
          </a:p>
        </p:txBody>
      </p:sp>
      <p:sp>
        <p:nvSpPr>
          <p:cNvPr id="20" name="TextBox 9">
            <a:extLst>
              <a:ext uri="{FF2B5EF4-FFF2-40B4-BE49-F238E27FC236}">
                <a16:creationId xmlns:a16="http://schemas.microsoft.com/office/drawing/2014/main" id="{137EB1D9-EBE9-6070-EF01-F03F952D38C9}"/>
              </a:ext>
            </a:extLst>
          </p:cNvPr>
          <p:cNvSpPr txBox="1"/>
          <p:nvPr userDrawn="1"/>
        </p:nvSpPr>
        <p:spPr>
          <a:xfrm>
            <a:off x="11269335" y="8321929"/>
            <a:ext cx="3676405" cy="547370"/>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Name</a:t>
            </a:r>
          </a:p>
        </p:txBody>
      </p:sp>
      <p:sp>
        <p:nvSpPr>
          <p:cNvPr id="25" name="TextBox 9">
            <a:extLst>
              <a:ext uri="{FF2B5EF4-FFF2-40B4-BE49-F238E27FC236}">
                <a16:creationId xmlns:a16="http://schemas.microsoft.com/office/drawing/2014/main" id="{7E0DDA1E-5B00-3CB1-B07B-AFBC5A966A64}"/>
              </a:ext>
            </a:extLst>
          </p:cNvPr>
          <p:cNvSpPr txBox="1"/>
          <p:nvPr userDrawn="1"/>
        </p:nvSpPr>
        <p:spPr>
          <a:xfrm>
            <a:off x="7211557" y="8330588"/>
            <a:ext cx="3676405" cy="547370"/>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Name</a:t>
            </a:r>
          </a:p>
        </p:txBody>
      </p:sp>
      <p:sp>
        <p:nvSpPr>
          <p:cNvPr id="31" name="TextBox 10">
            <a:extLst>
              <a:ext uri="{FF2B5EF4-FFF2-40B4-BE49-F238E27FC236}">
                <a16:creationId xmlns:a16="http://schemas.microsoft.com/office/drawing/2014/main" id="{73B04FC0-A278-F1F6-7C39-B89A6CD179B3}"/>
              </a:ext>
            </a:extLst>
          </p:cNvPr>
          <p:cNvSpPr txBox="1"/>
          <p:nvPr userDrawn="1"/>
        </p:nvSpPr>
        <p:spPr>
          <a:xfrm>
            <a:off x="12076431" y="8896747"/>
            <a:ext cx="2062211" cy="52387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COMPANY</a:t>
            </a:r>
          </a:p>
        </p:txBody>
      </p:sp>
      <p:sp>
        <p:nvSpPr>
          <p:cNvPr id="32" name="TextBox 10">
            <a:extLst>
              <a:ext uri="{FF2B5EF4-FFF2-40B4-BE49-F238E27FC236}">
                <a16:creationId xmlns:a16="http://schemas.microsoft.com/office/drawing/2014/main" id="{3B7436EC-B845-592B-2744-E6C840F2521C}"/>
              </a:ext>
            </a:extLst>
          </p:cNvPr>
          <p:cNvSpPr txBox="1"/>
          <p:nvPr userDrawn="1"/>
        </p:nvSpPr>
        <p:spPr>
          <a:xfrm>
            <a:off x="8112892" y="8907138"/>
            <a:ext cx="2062211" cy="523875"/>
          </a:xfrm>
          <a:prstGeom prst="rect">
            <a:avLst/>
          </a:prstGeom>
        </p:spPr>
        <p:txBody>
          <a:bodyPr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COMPANY</a:t>
            </a:r>
          </a:p>
        </p:txBody>
      </p:sp>
      <p:sp>
        <p:nvSpPr>
          <p:cNvPr id="39" name="TextBox 9">
            <a:extLst>
              <a:ext uri="{FF2B5EF4-FFF2-40B4-BE49-F238E27FC236}">
                <a16:creationId xmlns:a16="http://schemas.microsoft.com/office/drawing/2014/main" id="{EF6A4711-4C1E-B8BB-AD18-FFFFB87A0205}"/>
              </a:ext>
            </a:extLst>
          </p:cNvPr>
          <p:cNvSpPr txBox="1"/>
          <p:nvPr userDrawn="1"/>
        </p:nvSpPr>
        <p:spPr>
          <a:xfrm>
            <a:off x="7305794" y="2297273"/>
            <a:ext cx="3676405" cy="547370"/>
          </a:xfrm>
          <a:prstGeom prst="rect">
            <a:avLst/>
          </a:prstGeom>
        </p:spPr>
        <p:txBody>
          <a:bodyPr lIns="0" tIns="0" rIns="0" bIns="0" rtlCol="0" anchor="t">
            <a:spAutoFit/>
          </a:bodyPr>
          <a:lstStyle/>
          <a:p>
            <a:pPr algn="ctr">
              <a:lnSpc>
                <a:spcPts val="4480"/>
              </a:lnSpc>
              <a:spcBef>
                <a:spcPct val="0"/>
              </a:spcBef>
            </a:pPr>
            <a:r>
              <a:rPr lang="en-US" sz="3600" b="1">
                <a:solidFill>
                  <a:srgbClr val="FFFFFF"/>
                </a:solidFill>
                <a:latin typeface="Rubik 2 Semi-Bold"/>
                <a:ea typeface="Rubik 2 Semi-Bold"/>
                <a:cs typeface="Rubik 2 Semi-Bold"/>
                <a:sym typeface="Rubik 2 Semi-Bold"/>
              </a:rPr>
              <a:t>Session Title</a:t>
            </a:r>
          </a:p>
        </p:txBody>
      </p:sp>
    </p:spTree>
    <p:extLst>
      <p:ext uri="{BB962C8B-B14F-4D97-AF65-F5344CB8AC3E}">
        <p14:creationId xmlns:p14="http://schemas.microsoft.com/office/powerpoint/2010/main" val="2548533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12A74C26-9129-356D-E407-36AE08D239BF}"/>
              </a:ext>
            </a:extLst>
          </p:cNvPr>
          <p:cNvGrpSpPr/>
          <p:nvPr userDrawn="1"/>
        </p:nvGrpSpPr>
        <p:grpSpPr>
          <a:xfrm rot="5400000">
            <a:off x="8106115" y="-8146120"/>
            <a:ext cx="2075769" cy="18288004"/>
            <a:chOff x="0" y="0"/>
            <a:chExt cx="500286" cy="4855145"/>
          </a:xfrm>
        </p:grpSpPr>
        <p:sp>
          <p:nvSpPr>
            <p:cNvPr id="8" name="Freeform 3">
              <a:extLst>
                <a:ext uri="{FF2B5EF4-FFF2-40B4-BE49-F238E27FC236}">
                  <a16:creationId xmlns:a16="http://schemas.microsoft.com/office/drawing/2014/main" id="{BA0D67C7-D95F-5531-50F4-C15CD5672BE1}"/>
                </a:ext>
              </a:extLst>
            </p:cNvPr>
            <p:cNvSpPr/>
            <p:nvPr/>
          </p:nvSpPr>
          <p:spPr>
            <a:xfrm>
              <a:off x="0" y="0"/>
              <a:ext cx="500286" cy="4855145"/>
            </a:xfrm>
            <a:custGeom>
              <a:avLst/>
              <a:gdLst/>
              <a:ahLst/>
              <a:cxnLst/>
              <a:rect l="l" t="t" r="r" b="b"/>
              <a:pathLst>
                <a:path w="500286" h="4855145">
                  <a:moveTo>
                    <a:pt x="0" y="0"/>
                  </a:moveTo>
                  <a:lnTo>
                    <a:pt x="500286" y="0"/>
                  </a:lnTo>
                  <a:lnTo>
                    <a:pt x="500286" y="4855145"/>
                  </a:lnTo>
                  <a:lnTo>
                    <a:pt x="0" y="4855145"/>
                  </a:lnTo>
                  <a:close/>
                </a:path>
              </a:pathLst>
            </a:custGeom>
            <a:solidFill>
              <a:srgbClr val="1B314F"/>
            </a:solidFill>
          </p:spPr>
          <p:txBody>
            <a:bodyPr/>
            <a:lstStyle/>
            <a:p>
              <a:endParaRPr lang="en-US"/>
            </a:p>
          </p:txBody>
        </p:sp>
        <p:sp>
          <p:nvSpPr>
            <p:cNvPr id="9" name="TextBox 4">
              <a:extLst>
                <a:ext uri="{FF2B5EF4-FFF2-40B4-BE49-F238E27FC236}">
                  <a16:creationId xmlns:a16="http://schemas.microsoft.com/office/drawing/2014/main" id="{33395077-61A8-BCA1-949F-52647A940EBC}"/>
                </a:ext>
              </a:extLst>
            </p:cNvPr>
            <p:cNvSpPr txBox="1"/>
            <p:nvPr/>
          </p:nvSpPr>
          <p:spPr>
            <a:xfrm>
              <a:off x="0" y="-57150"/>
              <a:ext cx="500286" cy="4912295"/>
            </a:xfrm>
            <a:prstGeom prst="rect">
              <a:avLst/>
            </a:prstGeom>
          </p:spPr>
          <p:txBody>
            <a:bodyPr lIns="50800" tIns="50800" rIns="50800" bIns="50800" rtlCol="0" anchor="ctr"/>
            <a:lstStyle/>
            <a:p>
              <a:pPr algn="ctr">
                <a:lnSpc>
                  <a:spcPts val="3079"/>
                </a:lnSpc>
              </a:pPr>
              <a:endParaRPr/>
            </a:p>
          </p:txBody>
        </p:sp>
      </p:grpSp>
      <p:sp>
        <p:nvSpPr>
          <p:cNvPr id="10" name="Freeform 6">
            <a:extLst>
              <a:ext uri="{FF2B5EF4-FFF2-40B4-BE49-F238E27FC236}">
                <a16:creationId xmlns:a16="http://schemas.microsoft.com/office/drawing/2014/main" id="{2795F9CE-3C99-CBFA-6881-A82AA2DB95F6}"/>
              </a:ext>
            </a:extLst>
          </p:cNvPr>
          <p:cNvSpPr/>
          <p:nvPr userDrawn="1"/>
        </p:nvSpPr>
        <p:spPr>
          <a:xfrm>
            <a:off x="146379" y="8717166"/>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grpSp>
        <p:nvGrpSpPr>
          <p:cNvPr id="14" name="Group 10">
            <a:extLst>
              <a:ext uri="{FF2B5EF4-FFF2-40B4-BE49-F238E27FC236}">
                <a16:creationId xmlns:a16="http://schemas.microsoft.com/office/drawing/2014/main" id="{DE14C2C3-FD87-BB9A-414F-962BE35DC8E8}"/>
              </a:ext>
            </a:extLst>
          </p:cNvPr>
          <p:cNvGrpSpPr/>
          <p:nvPr userDrawn="1"/>
        </p:nvGrpSpPr>
        <p:grpSpPr>
          <a:xfrm>
            <a:off x="-252304" y="146234"/>
            <a:ext cx="7110303" cy="1517904"/>
            <a:chOff x="0" y="0"/>
            <a:chExt cx="9001236" cy="2089634"/>
          </a:xfrm>
        </p:grpSpPr>
        <p:sp>
          <p:nvSpPr>
            <p:cNvPr id="15" name="Freeform 11">
              <a:extLst>
                <a:ext uri="{FF2B5EF4-FFF2-40B4-BE49-F238E27FC236}">
                  <a16:creationId xmlns:a16="http://schemas.microsoft.com/office/drawing/2014/main" id="{E0260CB3-2FB0-49CF-C210-4209E0E4FE3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6" name="TextBox 12">
              <a:extLst>
                <a:ext uri="{FF2B5EF4-FFF2-40B4-BE49-F238E27FC236}">
                  <a16:creationId xmlns:a16="http://schemas.microsoft.com/office/drawing/2014/main" id="{B5D62B8A-F497-91C2-59BA-697A3304D567}"/>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7" name="TextBox 13">
              <a:extLst>
                <a:ext uri="{FF2B5EF4-FFF2-40B4-BE49-F238E27FC236}">
                  <a16:creationId xmlns:a16="http://schemas.microsoft.com/office/drawing/2014/main" id="{E4267629-FC1E-B035-7B53-A85A94BC9285}"/>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8" name="Freeform 14">
              <a:extLst>
                <a:ext uri="{FF2B5EF4-FFF2-40B4-BE49-F238E27FC236}">
                  <a16:creationId xmlns:a16="http://schemas.microsoft.com/office/drawing/2014/main" id="{9E4E84A9-E5AD-936F-70C3-1DDE1BC70BF1}"/>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5">
              <a:extLst>
                <a:ext uri="{FF2B5EF4-FFF2-40B4-BE49-F238E27FC236}">
                  <a16:creationId xmlns:a16="http://schemas.microsoft.com/office/drawing/2014/main" id="{361E3544-79D8-FDF0-4FDE-2F0B9040EF23}"/>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21" name="Group 17">
            <a:extLst>
              <a:ext uri="{FF2B5EF4-FFF2-40B4-BE49-F238E27FC236}">
                <a16:creationId xmlns:a16="http://schemas.microsoft.com/office/drawing/2014/main" id="{546A6A3F-1615-B7B6-E754-54389065D88C}"/>
              </a:ext>
            </a:extLst>
          </p:cNvPr>
          <p:cNvGrpSpPr/>
          <p:nvPr userDrawn="1"/>
        </p:nvGrpSpPr>
        <p:grpSpPr>
          <a:xfrm>
            <a:off x="3353285" y="3014101"/>
            <a:ext cx="5570680" cy="5703065"/>
            <a:chOff x="0" y="0"/>
            <a:chExt cx="812800" cy="812800"/>
          </a:xfrm>
        </p:grpSpPr>
        <p:sp>
          <p:nvSpPr>
            <p:cNvPr id="22" name="Freeform 18">
              <a:extLst>
                <a:ext uri="{FF2B5EF4-FFF2-40B4-BE49-F238E27FC236}">
                  <a16:creationId xmlns:a16="http://schemas.microsoft.com/office/drawing/2014/main" id="{48A9E964-BB58-6728-1C0A-1B71D6B506D2}"/>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7091"/>
            </a:solidFill>
          </p:spPr>
          <p:txBody>
            <a:bodyPr/>
            <a:lstStyle/>
            <a:p>
              <a:endParaRPr lang="en-US"/>
            </a:p>
          </p:txBody>
        </p:sp>
        <p:sp>
          <p:nvSpPr>
            <p:cNvPr id="23" name="TextBox 19">
              <a:extLst>
                <a:ext uri="{FF2B5EF4-FFF2-40B4-BE49-F238E27FC236}">
                  <a16:creationId xmlns:a16="http://schemas.microsoft.com/office/drawing/2014/main" id="{0DDCEB51-E901-5DB3-C634-E45C27766D06}"/>
                </a:ext>
              </a:extLst>
            </p:cNvPr>
            <p:cNvSpPr txBox="1"/>
            <p:nvPr/>
          </p:nvSpPr>
          <p:spPr>
            <a:xfrm>
              <a:off x="76200" y="19050"/>
              <a:ext cx="660400" cy="717550"/>
            </a:xfrm>
            <a:prstGeom prst="rect">
              <a:avLst/>
            </a:prstGeom>
          </p:spPr>
          <p:txBody>
            <a:bodyPr lIns="56123" tIns="56123" rIns="56123" bIns="56123" rtlCol="0" anchor="ctr"/>
            <a:lstStyle/>
            <a:p>
              <a:pPr algn="ctr">
                <a:lnSpc>
                  <a:spcPts val="2261"/>
                </a:lnSpc>
              </a:pPr>
              <a:endParaRPr/>
            </a:p>
          </p:txBody>
        </p:sp>
      </p:grpSp>
      <p:sp>
        <p:nvSpPr>
          <p:cNvPr id="24" name="TextBox 22">
            <a:extLst>
              <a:ext uri="{FF2B5EF4-FFF2-40B4-BE49-F238E27FC236}">
                <a16:creationId xmlns:a16="http://schemas.microsoft.com/office/drawing/2014/main" id="{1B6BCFB2-4EEC-5E9D-B0CE-FB7E648EE5B6}"/>
              </a:ext>
            </a:extLst>
          </p:cNvPr>
          <p:cNvSpPr txBox="1"/>
          <p:nvPr userDrawn="1"/>
        </p:nvSpPr>
        <p:spPr>
          <a:xfrm>
            <a:off x="9771730" y="5431353"/>
            <a:ext cx="4425864" cy="1308735"/>
          </a:xfrm>
          <a:prstGeom prst="rect">
            <a:avLst/>
          </a:prstGeom>
        </p:spPr>
        <p:txBody>
          <a:bodyPr lIns="0" tIns="0" rIns="0" bIns="0" rtlCol="0" anchor="t">
            <a:spAutoFit/>
          </a:bodyPr>
          <a:lstStyle/>
          <a:p>
            <a:pPr algn="l">
              <a:lnSpc>
                <a:spcPts val="6289"/>
              </a:lnSpc>
            </a:pPr>
            <a:r>
              <a:rPr lang="en-US" sz="3399" spc="67">
                <a:solidFill>
                  <a:srgbClr val="01507A"/>
                </a:solidFill>
                <a:latin typeface="Rubik 3"/>
                <a:ea typeface="Rubik 3"/>
                <a:cs typeface="Rubik 3"/>
                <a:sym typeface="Rubik 3"/>
              </a:rPr>
              <a:t>Presenter Name</a:t>
            </a:r>
          </a:p>
          <a:p>
            <a:pPr algn="l">
              <a:lnSpc>
                <a:spcPts val="3639"/>
              </a:lnSpc>
              <a:spcBef>
                <a:spcPct val="0"/>
              </a:spcBef>
            </a:pPr>
            <a:r>
              <a:rPr lang="en-US" sz="2799" spc="55">
                <a:solidFill>
                  <a:srgbClr val="099AC6"/>
                </a:solidFill>
                <a:latin typeface="Rubik 4"/>
                <a:ea typeface="Rubik 4"/>
                <a:cs typeface="Rubik 4"/>
                <a:sym typeface="Rubik 4"/>
              </a:rPr>
              <a:t>Title and company</a:t>
            </a:r>
          </a:p>
        </p:txBody>
      </p:sp>
      <p:pic>
        <p:nvPicPr>
          <p:cNvPr id="26" name="Picture 25" descr="A black and white logo&#10;&#10;Description automatically generated">
            <a:extLst>
              <a:ext uri="{FF2B5EF4-FFF2-40B4-BE49-F238E27FC236}">
                <a16:creationId xmlns:a16="http://schemas.microsoft.com/office/drawing/2014/main" id="{E50DE54A-5FB8-99E3-0615-16E7EBD1F80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2726165" y="648122"/>
            <a:ext cx="4040541" cy="782976"/>
          </a:xfrm>
          <a:prstGeom prst="rect">
            <a:avLst/>
          </a:prstGeom>
        </p:spPr>
      </p:pic>
      <p:grpSp>
        <p:nvGrpSpPr>
          <p:cNvPr id="27" name="Group 5">
            <a:extLst>
              <a:ext uri="{FF2B5EF4-FFF2-40B4-BE49-F238E27FC236}">
                <a16:creationId xmlns:a16="http://schemas.microsoft.com/office/drawing/2014/main" id="{F8CF7887-6276-D8DB-4571-52387F6E6114}"/>
              </a:ext>
            </a:extLst>
          </p:cNvPr>
          <p:cNvGrpSpPr/>
          <p:nvPr userDrawn="1"/>
        </p:nvGrpSpPr>
        <p:grpSpPr>
          <a:xfrm>
            <a:off x="0" y="1856999"/>
            <a:ext cx="18404182" cy="233335"/>
            <a:chOff x="0" y="0"/>
            <a:chExt cx="10197802" cy="129292"/>
          </a:xfrm>
        </p:grpSpPr>
        <p:sp>
          <p:nvSpPr>
            <p:cNvPr id="28" name="Freeform 6">
              <a:extLst>
                <a:ext uri="{FF2B5EF4-FFF2-40B4-BE49-F238E27FC236}">
                  <a16:creationId xmlns:a16="http://schemas.microsoft.com/office/drawing/2014/main" id="{43F9FC79-4627-DD39-7FDB-FACB360E677B}"/>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29" name="TextBox 7">
              <a:extLst>
                <a:ext uri="{FF2B5EF4-FFF2-40B4-BE49-F238E27FC236}">
                  <a16:creationId xmlns:a16="http://schemas.microsoft.com/office/drawing/2014/main" id="{F54E2913-9939-739C-BACC-67A43E061027}"/>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AFE990D1-F0B4-A6BE-E11C-00BBF5830862}"/>
              </a:ext>
            </a:extLst>
          </p:cNvPr>
          <p:cNvGrpSpPr/>
          <p:nvPr userDrawn="1"/>
        </p:nvGrpSpPr>
        <p:grpSpPr>
          <a:xfrm rot="5400000">
            <a:off x="8182617" y="-8250438"/>
            <a:ext cx="1899522" cy="18311247"/>
            <a:chOff x="0" y="0"/>
            <a:chExt cx="500286" cy="4855145"/>
          </a:xfrm>
        </p:grpSpPr>
        <p:sp>
          <p:nvSpPr>
            <p:cNvPr id="7" name="Freeform 3">
              <a:extLst>
                <a:ext uri="{FF2B5EF4-FFF2-40B4-BE49-F238E27FC236}">
                  <a16:creationId xmlns:a16="http://schemas.microsoft.com/office/drawing/2014/main" id="{DEAE3D6B-E2F3-3296-460A-5B15A889C16B}"/>
                </a:ext>
              </a:extLst>
            </p:cNvPr>
            <p:cNvSpPr/>
            <p:nvPr/>
          </p:nvSpPr>
          <p:spPr>
            <a:xfrm>
              <a:off x="0" y="0"/>
              <a:ext cx="500286" cy="4855145"/>
            </a:xfrm>
            <a:custGeom>
              <a:avLst/>
              <a:gdLst/>
              <a:ahLst/>
              <a:cxnLst/>
              <a:rect l="l" t="t" r="r" b="b"/>
              <a:pathLst>
                <a:path w="500286" h="4855145">
                  <a:moveTo>
                    <a:pt x="0" y="0"/>
                  </a:moveTo>
                  <a:lnTo>
                    <a:pt x="500286" y="0"/>
                  </a:lnTo>
                  <a:lnTo>
                    <a:pt x="500286" y="4855145"/>
                  </a:lnTo>
                  <a:lnTo>
                    <a:pt x="0" y="4855145"/>
                  </a:lnTo>
                  <a:close/>
                </a:path>
              </a:pathLst>
            </a:custGeom>
            <a:solidFill>
              <a:srgbClr val="1B314F"/>
            </a:solidFill>
          </p:spPr>
          <p:txBody>
            <a:bodyPr/>
            <a:lstStyle/>
            <a:p>
              <a:endParaRPr lang="en-US"/>
            </a:p>
          </p:txBody>
        </p:sp>
        <p:sp>
          <p:nvSpPr>
            <p:cNvPr id="8" name="TextBox 4">
              <a:extLst>
                <a:ext uri="{FF2B5EF4-FFF2-40B4-BE49-F238E27FC236}">
                  <a16:creationId xmlns:a16="http://schemas.microsoft.com/office/drawing/2014/main" id="{4E1E3471-FF6D-6257-04F0-82104B89A69B}"/>
                </a:ext>
              </a:extLst>
            </p:cNvPr>
            <p:cNvSpPr txBox="1"/>
            <p:nvPr/>
          </p:nvSpPr>
          <p:spPr>
            <a:xfrm>
              <a:off x="0" y="-57150"/>
              <a:ext cx="500286" cy="4912295"/>
            </a:xfrm>
            <a:prstGeom prst="rect">
              <a:avLst/>
            </a:prstGeom>
          </p:spPr>
          <p:txBody>
            <a:bodyPr lIns="50800" tIns="50800" rIns="50800" bIns="50800" rtlCol="0" anchor="ctr"/>
            <a:lstStyle/>
            <a:p>
              <a:pPr algn="ctr">
                <a:lnSpc>
                  <a:spcPts val="3079"/>
                </a:lnSpc>
              </a:pPr>
              <a:endParaRPr/>
            </a:p>
          </p:txBody>
        </p:sp>
      </p:grpSp>
      <p:sp>
        <p:nvSpPr>
          <p:cNvPr id="9" name="TextBox 5">
            <a:extLst>
              <a:ext uri="{FF2B5EF4-FFF2-40B4-BE49-F238E27FC236}">
                <a16:creationId xmlns:a16="http://schemas.microsoft.com/office/drawing/2014/main" id="{35E59811-EF7F-D3A5-2CD7-D6A1F24BC255}"/>
              </a:ext>
            </a:extLst>
          </p:cNvPr>
          <p:cNvSpPr txBox="1"/>
          <p:nvPr userDrawn="1"/>
        </p:nvSpPr>
        <p:spPr>
          <a:xfrm>
            <a:off x="4085929" y="3792699"/>
            <a:ext cx="10116141" cy="1545590"/>
          </a:xfrm>
          <a:prstGeom prst="rect">
            <a:avLst/>
          </a:prstGeom>
        </p:spPr>
        <p:txBody>
          <a:bodyPr lIns="0" tIns="0" rIns="0" bIns="0" rtlCol="0" anchor="t">
            <a:spAutoFit/>
          </a:bodyPr>
          <a:lstStyle/>
          <a:p>
            <a:pPr algn="l">
              <a:lnSpc>
                <a:spcPts val="6159"/>
              </a:lnSpc>
              <a:spcBef>
                <a:spcPct val="0"/>
              </a:spcBef>
            </a:pPr>
            <a:r>
              <a:rPr lang="en-US" sz="4399" b="1">
                <a:solidFill>
                  <a:srgbClr val="099AC6"/>
                </a:solidFill>
                <a:latin typeface="Rubik 2 Bold"/>
                <a:ea typeface="Rubik 2 Bold"/>
                <a:cs typeface="Rubik 2 Bold"/>
                <a:sym typeface="Rubik 2 Bold"/>
              </a:rPr>
              <a:t>The presentation information goes here</a:t>
            </a:r>
          </a:p>
        </p:txBody>
      </p:sp>
      <p:grpSp>
        <p:nvGrpSpPr>
          <p:cNvPr id="14" name="Group 10">
            <a:extLst>
              <a:ext uri="{FF2B5EF4-FFF2-40B4-BE49-F238E27FC236}">
                <a16:creationId xmlns:a16="http://schemas.microsoft.com/office/drawing/2014/main" id="{5C97AEB8-1048-3594-083C-C61BCB0ED9F1}"/>
              </a:ext>
            </a:extLst>
          </p:cNvPr>
          <p:cNvGrpSpPr/>
          <p:nvPr userDrawn="1"/>
        </p:nvGrpSpPr>
        <p:grpSpPr>
          <a:xfrm>
            <a:off x="-252304" y="146234"/>
            <a:ext cx="7110303" cy="1517904"/>
            <a:chOff x="0" y="0"/>
            <a:chExt cx="9001236" cy="2089634"/>
          </a:xfrm>
        </p:grpSpPr>
        <p:sp>
          <p:nvSpPr>
            <p:cNvPr id="15" name="Freeform 11">
              <a:extLst>
                <a:ext uri="{FF2B5EF4-FFF2-40B4-BE49-F238E27FC236}">
                  <a16:creationId xmlns:a16="http://schemas.microsoft.com/office/drawing/2014/main" id="{93180943-6C47-05F8-92C3-7116640638F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6" name="TextBox 12">
              <a:extLst>
                <a:ext uri="{FF2B5EF4-FFF2-40B4-BE49-F238E27FC236}">
                  <a16:creationId xmlns:a16="http://schemas.microsoft.com/office/drawing/2014/main" id="{7506B4AE-27BB-D41F-A25F-1128F992F744}"/>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7" name="TextBox 13">
              <a:extLst>
                <a:ext uri="{FF2B5EF4-FFF2-40B4-BE49-F238E27FC236}">
                  <a16:creationId xmlns:a16="http://schemas.microsoft.com/office/drawing/2014/main" id="{C5B5C642-6CB4-5907-8B39-D7420871A20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8" name="Freeform 14">
              <a:extLst>
                <a:ext uri="{FF2B5EF4-FFF2-40B4-BE49-F238E27FC236}">
                  <a16:creationId xmlns:a16="http://schemas.microsoft.com/office/drawing/2014/main" id="{EF574EE0-C189-AB3C-EFD5-2518DF969FC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5">
              <a:extLst>
                <a:ext uri="{FF2B5EF4-FFF2-40B4-BE49-F238E27FC236}">
                  <a16:creationId xmlns:a16="http://schemas.microsoft.com/office/drawing/2014/main" id="{B577E206-DEFA-93AC-5E24-F97820E0235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21" name="Picture 20" descr="A black and white logo&#10;&#10;Description automatically generated">
            <a:extLst>
              <a:ext uri="{FF2B5EF4-FFF2-40B4-BE49-F238E27FC236}">
                <a16:creationId xmlns:a16="http://schemas.microsoft.com/office/drawing/2014/main" id="{A92AE3A6-E127-5768-7E0B-BE91AB1516C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716823" y="648122"/>
            <a:ext cx="4040541" cy="782976"/>
          </a:xfrm>
          <a:prstGeom prst="rect">
            <a:avLst/>
          </a:prstGeom>
        </p:spPr>
      </p:pic>
      <p:grpSp>
        <p:nvGrpSpPr>
          <p:cNvPr id="25" name="Group 5">
            <a:extLst>
              <a:ext uri="{FF2B5EF4-FFF2-40B4-BE49-F238E27FC236}">
                <a16:creationId xmlns:a16="http://schemas.microsoft.com/office/drawing/2014/main" id="{456E3E0A-3A0F-5031-C6D3-BD819EF2F3B2}"/>
              </a:ext>
            </a:extLst>
          </p:cNvPr>
          <p:cNvGrpSpPr/>
          <p:nvPr userDrawn="1"/>
        </p:nvGrpSpPr>
        <p:grpSpPr>
          <a:xfrm>
            <a:off x="-116182" y="1843797"/>
            <a:ext cx="18404182" cy="233335"/>
            <a:chOff x="0" y="0"/>
            <a:chExt cx="10197802" cy="129292"/>
          </a:xfrm>
        </p:grpSpPr>
        <p:sp>
          <p:nvSpPr>
            <p:cNvPr id="26" name="Freeform 6">
              <a:extLst>
                <a:ext uri="{FF2B5EF4-FFF2-40B4-BE49-F238E27FC236}">
                  <a16:creationId xmlns:a16="http://schemas.microsoft.com/office/drawing/2014/main" id="{DE88ED84-94E8-4676-8CE3-A97A27327696}"/>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27" name="TextBox 7">
              <a:extLst>
                <a:ext uri="{FF2B5EF4-FFF2-40B4-BE49-F238E27FC236}">
                  <a16:creationId xmlns:a16="http://schemas.microsoft.com/office/drawing/2014/main" id="{3C5AD6C6-66CC-B762-F688-FE51F7D74CE7}"/>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329007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AFE990D1-F0B4-A6BE-E11C-00BBF5830862}"/>
              </a:ext>
            </a:extLst>
          </p:cNvPr>
          <p:cNvGrpSpPr/>
          <p:nvPr userDrawn="1"/>
        </p:nvGrpSpPr>
        <p:grpSpPr>
          <a:xfrm rot="5400000">
            <a:off x="8267429" y="-8267428"/>
            <a:ext cx="1899522" cy="18434379"/>
            <a:chOff x="0" y="0"/>
            <a:chExt cx="500286" cy="4855145"/>
          </a:xfrm>
        </p:grpSpPr>
        <p:sp>
          <p:nvSpPr>
            <p:cNvPr id="7" name="Freeform 3">
              <a:extLst>
                <a:ext uri="{FF2B5EF4-FFF2-40B4-BE49-F238E27FC236}">
                  <a16:creationId xmlns:a16="http://schemas.microsoft.com/office/drawing/2014/main" id="{DEAE3D6B-E2F3-3296-460A-5B15A889C16B}"/>
                </a:ext>
              </a:extLst>
            </p:cNvPr>
            <p:cNvSpPr/>
            <p:nvPr/>
          </p:nvSpPr>
          <p:spPr>
            <a:xfrm>
              <a:off x="0" y="0"/>
              <a:ext cx="500286" cy="4855145"/>
            </a:xfrm>
            <a:custGeom>
              <a:avLst/>
              <a:gdLst/>
              <a:ahLst/>
              <a:cxnLst/>
              <a:rect l="l" t="t" r="r" b="b"/>
              <a:pathLst>
                <a:path w="500286" h="4855145">
                  <a:moveTo>
                    <a:pt x="0" y="0"/>
                  </a:moveTo>
                  <a:lnTo>
                    <a:pt x="500286" y="0"/>
                  </a:lnTo>
                  <a:lnTo>
                    <a:pt x="500286" y="4855145"/>
                  </a:lnTo>
                  <a:lnTo>
                    <a:pt x="0" y="4855145"/>
                  </a:lnTo>
                  <a:close/>
                </a:path>
              </a:pathLst>
            </a:custGeom>
            <a:solidFill>
              <a:srgbClr val="1B314F"/>
            </a:solidFill>
          </p:spPr>
          <p:txBody>
            <a:bodyPr/>
            <a:lstStyle/>
            <a:p>
              <a:endParaRPr lang="en-US"/>
            </a:p>
          </p:txBody>
        </p:sp>
        <p:sp>
          <p:nvSpPr>
            <p:cNvPr id="8" name="TextBox 4">
              <a:extLst>
                <a:ext uri="{FF2B5EF4-FFF2-40B4-BE49-F238E27FC236}">
                  <a16:creationId xmlns:a16="http://schemas.microsoft.com/office/drawing/2014/main" id="{4E1E3471-FF6D-6257-04F0-82104B89A69B}"/>
                </a:ext>
              </a:extLst>
            </p:cNvPr>
            <p:cNvSpPr txBox="1"/>
            <p:nvPr/>
          </p:nvSpPr>
          <p:spPr>
            <a:xfrm>
              <a:off x="0" y="-57150"/>
              <a:ext cx="500286" cy="4912295"/>
            </a:xfrm>
            <a:prstGeom prst="rect">
              <a:avLst/>
            </a:prstGeom>
          </p:spPr>
          <p:txBody>
            <a:bodyPr lIns="50800" tIns="50800" rIns="50800" bIns="50800" rtlCol="0" anchor="ctr"/>
            <a:lstStyle/>
            <a:p>
              <a:pPr algn="ctr">
                <a:lnSpc>
                  <a:spcPts val="3079"/>
                </a:lnSpc>
              </a:pPr>
              <a:endParaRPr/>
            </a:p>
          </p:txBody>
        </p:sp>
      </p:grpSp>
      <p:sp>
        <p:nvSpPr>
          <p:cNvPr id="9" name="TextBox 5">
            <a:extLst>
              <a:ext uri="{FF2B5EF4-FFF2-40B4-BE49-F238E27FC236}">
                <a16:creationId xmlns:a16="http://schemas.microsoft.com/office/drawing/2014/main" id="{35E59811-EF7F-D3A5-2CD7-D6A1F24BC255}"/>
              </a:ext>
            </a:extLst>
          </p:cNvPr>
          <p:cNvSpPr txBox="1"/>
          <p:nvPr userDrawn="1"/>
        </p:nvSpPr>
        <p:spPr>
          <a:xfrm>
            <a:off x="4085929" y="3792699"/>
            <a:ext cx="10116141" cy="1545590"/>
          </a:xfrm>
          <a:prstGeom prst="rect">
            <a:avLst/>
          </a:prstGeom>
        </p:spPr>
        <p:txBody>
          <a:bodyPr lIns="0" tIns="0" rIns="0" bIns="0" rtlCol="0" anchor="t">
            <a:spAutoFit/>
          </a:bodyPr>
          <a:lstStyle/>
          <a:p>
            <a:pPr algn="l">
              <a:lnSpc>
                <a:spcPts val="6159"/>
              </a:lnSpc>
              <a:spcBef>
                <a:spcPct val="0"/>
              </a:spcBef>
            </a:pPr>
            <a:r>
              <a:rPr lang="en-US" sz="4399" b="1">
                <a:solidFill>
                  <a:srgbClr val="099AC6"/>
                </a:solidFill>
                <a:latin typeface="Rubik 2 Bold"/>
                <a:ea typeface="Rubik 2 Bold"/>
                <a:cs typeface="Rubik 2 Bold"/>
                <a:sym typeface="Rubik 2 Bold"/>
              </a:rPr>
              <a:t>The presentation information goes here</a:t>
            </a:r>
          </a:p>
        </p:txBody>
      </p:sp>
      <p:grpSp>
        <p:nvGrpSpPr>
          <p:cNvPr id="14" name="Group 10">
            <a:extLst>
              <a:ext uri="{FF2B5EF4-FFF2-40B4-BE49-F238E27FC236}">
                <a16:creationId xmlns:a16="http://schemas.microsoft.com/office/drawing/2014/main" id="{5C97AEB8-1048-3594-083C-C61BCB0ED9F1}"/>
              </a:ext>
            </a:extLst>
          </p:cNvPr>
          <p:cNvGrpSpPr/>
          <p:nvPr userDrawn="1"/>
        </p:nvGrpSpPr>
        <p:grpSpPr>
          <a:xfrm>
            <a:off x="-252304" y="146234"/>
            <a:ext cx="7110303" cy="1517904"/>
            <a:chOff x="0" y="0"/>
            <a:chExt cx="9001236" cy="2089634"/>
          </a:xfrm>
        </p:grpSpPr>
        <p:sp>
          <p:nvSpPr>
            <p:cNvPr id="15" name="Freeform 11">
              <a:extLst>
                <a:ext uri="{FF2B5EF4-FFF2-40B4-BE49-F238E27FC236}">
                  <a16:creationId xmlns:a16="http://schemas.microsoft.com/office/drawing/2014/main" id="{93180943-6C47-05F8-92C3-7116640638F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6" name="TextBox 12">
              <a:extLst>
                <a:ext uri="{FF2B5EF4-FFF2-40B4-BE49-F238E27FC236}">
                  <a16:creationId xmlns:a16="http://schemas.microsoft.com/office/drawing/2014/main" id="{7506B4AE-27BB-D41F-A25F-1128F992F744}"/>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7" name="TextBox 13">
              <a:extLst>
                <a:ext uri="{FF2B5EF4-FFF2-40B4-BE49-F238E27FC236}">
                  <a16:creationId xmlns:a16="http://schemas.microsoft.com/office/drawing/2014/main" id="{C5B5C642-6CB4-5907-8B39-D7420871A20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8" name="Freeform 14">
              <a:extLst>
                <a:ext uri="{FF2B5EF4-FFF2-40B4-BE49-F238E27FC236}">
                  <a16:creationId xmlns:a16="http://schemas.microsoft.com/office/drawing/2014/main" id="{EF574EE0-C189-AB3C-EFD5-2518DF969FC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5">
              <a:extLst>
                <a:ext uri="{FF2B5EF4-FFF2-40B4-BE49-F238E27FC236}">
                  <a16:creationId xmlns:a16="http://schemas.microsoft.com/office/drawing/2014/main" id="{B577E206-DEFA-93AC-5E24-F97820E0235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2" name="Picture 1" descr="A black and white logo&#10;&#10;Description automatically generated">
            <a:extLst>
              <a:ext uri="{FF2B5EF4-FFF2-40B4-BE49-F238E27FC236}">
                <a16:creationId xmlns:a16="http://schemas.microsoft.com/office/drawing/2014/main" id="{31B6C2DD-484E-0412-5FF9-105880A904F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722501" y="649808"/>
            <a:ext cx="4040541" cy="782976"/>
          </a:xfrm>
          <a:prstGeom prst="rect">
            <a:avLst/>
          </a:prstGeom>
        </p:spPr>
      </p:pic>
      <p:grpSp>
        <p:nvGrpSpPr>
          <p:cNvPr id="3" name="Group 5">
            <a:extLst>
              <a:ext uri="{FF2B5EF4-FFF2-40B4-BE49-F238E27FC236}">
                <a16:creationId xmlns:a16="http://schemas.microsoft.com/office/drawing/2014/main" id="{98272D58-6F23-B78B-A559-4B127F8DF4B9}"/>
              </a:ext>
            </a:extLst>
          </p:cNvPr>
          <p:cNvGrpSpPr/>
          <p:nvPr userDrawn="1"/>
        </p:nvGrpSpPr>
        <p:grpSpPr>
          <a:xfrm>
            <a:off x="0" y="1839645"/>
            <a:ext cx="18404182" cy="233335"/>
            <a:chOff x="0" y="0"/>
            <a:chExt cx="10197802" cy="129292"/>
          </a:xfrm>
        </p:grpSpPr>
        <p:sp>
          <p:nvSpPr>
            <p:cNvPr id="4" name="Freeform 6">
              <a:extLst>
                <a:ext uri="{FF2B5EF4-FFF2-40B4-BE49-F238E27FC236}">
                  <a16:creationId xmlns:a16="http://schemas.microsoft.com/office/drawing/2014/main" id="{0AFE0518-9D52-8075-59F5-A504B96625C1}"/>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5" name="TextBox 7">
              <a:extLst>
                <a:ext uri="{FF2B5EF4-FFF2-40B4-BE49-F238E27FC236}">
                  <a16:creationId xmlns:a16="http://schemas.microsoft.com/office/drawing/2014/main" id="{1A62212D-FF68-097A-AFB0-5ACAA9E4A796}"/>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322103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6" name="Group 2">
            <a:extLst>
              <a:ext uri="{FF2B5EF4-FFF2-40B4-BE49-F238E27FC236}">
                <a16:creationId xmlns:a16="http://schemas.microsoft.com/office/drawing/2014/main" id="{AFE990D1-F0B4-A6BE-E11C-00BBF5830862}"/>
              </a:ext>
            </a:extLst>
          </p:cNvPr>
          <p:cNvGrpSpPr/>
          <p:nvPr userDrawn="1"/>
        </p:nvGrpSpPr>
        <p:grpSpPr>
          <a:xfrm rot="5400000">
            <a:off x="8209328" y="-8300479"/>
            <a:ext cx="1899522" cy="18434379"/>
            <a:chOff x="0" y="0"/>
            <a:chExt cx="500286" cy="4855145"/>
          </a:xfrm>
        </p:grpSpPr>
        <p:sp>
          <p:nvSpPr>
            <p:cNvPr id="7" name="Freeform 3">
              <a:extLst>
                <a:ext uri="{FF2B5EF4-FFF2-40B4-BE49-F238E27FC236}">
                  <a16:creationId xmlns:a16="http://schemas.microsoft.com/office/drawing/2014/main" id="{DEAE3D6B-E2F3-3296-460A-5B15A889C16B}"/>
                </a:ext>
              </a:extLst>
            </p:cNvPr>
            <p:cNvSpPr/>
            <p:nvPr/>
          </p:nvSpPr>
          <p:spPr>
            <a:xfrm>
              <a:off x="0" y="0"/>
              <a:ext cx="500286" cy="4855145"/>
            </a:xfrm>
            <a:custGeom>
              <a:avLst/>
              <a:gdLst/>
              <a:ahLst/>
              <a:cxnLst/>
              <a:rect l="l" t="t" r="r" b="b"/>
              <a:pathLst>
                <a:path w="500286" h="4855145">
                  <a:moveTo>
                    <a:pt x="0" y="0"/>
                  </a:moveTo>
                  <a:lnTo>
                    <a:pt x="500286" y="0"/>
                  </a:lnTo>
                  <a:lnTo>
                    <a:pt x="500286" y="4855145"/>
                  </a:lnTo>
                  <a:lnTo>
                    <a:pt x="0" y="4855145"/>
                  </a:lnTo>
                  <a:close/>
                </a:path>
              </a:pathLst>
            </a:custGeom>
            <a:solidFill>
              <a:srgbClr val="1B314F"/>
            </a:solidFill>
          </p:spPr>
          <p:txBody>
            <a:bodyPr/>
            <a:lstStyle/>
            <a:p>
              <a:endParaRPr lang="en-US"/>
            </a:p>
          </p:txBody>
        </p:sp>
        <p:sp>
          <p:nvSpPr>
            <p:cNvPr id="8" name="TextBox 4">
              <a:extLst>
                <a:ext uri="{FF2B5EF4-FFF2-40B4-BE49-F238E27FC236}">
                  <a16:creationId xmlns:a16="http://schemas.microsoft.com/office/drawing/2014/main" id="{4E1E3471-FF6D-6257-04F0-82104B89A69B}"/>
                </a:ext>
              </a:extLst>
            </p:cNvPr>
            <p:cNvSpPr txBox="1"/>
            <p:nvPr/>
          </p:nvSpPr>
          <p:spPr>
            <a:xfrm>
              <a:off x="0" y="-57150"/>
              <a:ext cx="500286" cy="4912295"/>
            </a:xfrm>
            <a:prstGeom prst="rect">
              <a:avLst/>
            </a:prstGeom>
          </p:spPr>
          <p:txBody>
            <a:bodyPr lIns="50800" tIns="50800" rIns="50800" bIns="50800" rtlCol="0" anchor="ctr"/>
            <a:lstStyle/>
            <a:p>
              <a:pPr algn="ctr">
                <a:lnSpc>
                  <a:spcPts val="3079"/>
                </a:lnSpc>
              </a:pPr>
              <a:endParaRPr/>
            </a:p>
          </p:txBody>
        </p:sp>
      </p:grpSp>
      <p:sp>
        <p:nvSpPr>
          <p:cNvPr id="9" name="TextBox 5">
            <a:extLst>
              <a:ext uri="{FF2B5EF4-FFF2-40B4-BE49-F238E27FC236}">
                <a16:creationId xmlns:a16="http://schemas.microsoft.com/office/drawing/2014/main" id="{35E59811-EF7F-D3A5-2CD7-D6A1F24BC255}"/>
              </a:ext>
            </a:extLst>
          </p:cNvPr>
          <p:cNvSpPr txBox="1"/>
          <p:nvPr userDrawn="1"/>
        </p:nvSpPr>
        <p:spPr>
          <a:xfrm>
            <a:off x="4085929" y="3792699"/>
            <a:ext cx="10116141" cy="1545590"/>
          </a:xfrm>
          <a:prstGeom prst="rect">
            <a:avLst/>
          </a:prstGeom>
        </p:spPr>
        <p:txBody>
          <a:bodyPr lIns="0" tIns="0" rIns="0" bIns="0" rtlCol="0" anchor="t">
            <a:spAutoFit/>
          </a:bodyPr>
          <a:lstStyle/>
          <a:p>
            <a:pPr algn="l">
              <a:lnSpc>
                <a:spcPts val="6159"/>
              </a:lnSpc>
              <a:spcBef>
                <a:spcPct val="0"/>
              </a:spcBef>
            </a:pPr>
            <a:r>
              <a:rPr lang="en-US" sz="4399" b="1">
                <a:solidFill>
                  <a:srgbClr val="099AC6"/>
                </a:solidFill>
                <a:latin typeface="Rubik 2 Bold"/>
                <a:ea typeface="Rubik 2 Bold"/>
                <a:cs typeface="Rubik 2 Bold"/>
                <a:sym typeface="Rubik 2 Bold"/>
              </a:rPr>
              <a:t>The presentation information goes here</a:t>
            </a:r>
          </a:p>
        </p:txBody>
      </p:sp>
      <p:grpSp>
        <p:nvGrpSpPr>
          <p:cNvPr id="14" name="Group 10">
            <a:extLst>
              <a:ext uri="{FF2B5EF4-FFF2-40B4-BE49-F238E27FC236}">
                <a16:creationId xmlns:a16="http://schemas.microsoft.com/office/drawing/2014/main" id="{5C97AEB8-1048-3594-083C-C61BCB0ED9F1}"/>
              </a:ext>
            </a:extLst>
          </p:cNvPr>
          <p:cNvGrpSpPr/>
          <p:nvPr userDrawn="1"/>
        </p:nvGrpSpPr>
        <p:grpSpPr>
          <a:xfrm>
            <a:off x="-266200" y="141978"/>
            <a:ext cx="7110303" cy="1517904"/>
            <a:chOff x="0" y="0"/>
            <a:chExt cx="9001236" cy="2089634"/>
          </a:xfrm>
        </p:grpSpPr>
        <p:sp>
          <p:nvSpPr>
            <p:cNvPr id="15" name="Freeform 11">
              <a:extLst>
                <a:ext uri="{FF2B5EF4-FFF2-40B4-BE49-F238E27FC236}">
                  <a16:creationId xmlns:a16="http://schemas.microsoft.com/office/drawing/2014/main" id="{93180943-6C47-05F8-92C3-7116640638F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6" name="TextBox 12">
              <a:extLst>
                <a:ext uri="{FF2B5EF4-FFF2-40B4-BE49-F238E27FC236}">
                  <a16:creationId xmlns:a16="http://schemas.microsoft.com/office/drawing/2014/main" id="{7506B4AE-27BB-D41F-A25F-1128F992F744}"/>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7" name="TextBox 13">
              <a:extLst>
                <a:ext uri="{FF2B5EF4-FFF2-40B4-BE49-F238E27FC236}">
                  <a16:creationId xmlns:a16="http://schemas.microsoft.com/office/drawing/2014/main" id="{C5B5C642-6CB4-5907-8B39-D7420871A20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8" name="Freeform 14">
              <a:extLst>
                <a:ext uri="{FF2B5EF4-FFF2-40B4-BE49-F238E27FC236}">
                  <a16:creationId xmlns:a16="http://schemas.microsoft.com/office/drawing/2014/main" id="{EF574EE0-C189-AB3C-EFD5-2518DF969FC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5">
              <a:extLst>
                <a:ext uri="{FF2B5EF4-FFF2-40B4-BE49-F238E27FC236}">
                  <a16:creationId xmlns:a16="http://schemas.microsoft.com/office/drawing/2014/main" id="{B577E206-DEFA-93AC-5E24-F97820E0235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2" name="Picture 1" descr="A black and white logo&#10;&#10;Description automatically generated">
            <a:extLst>
              <a:ext uri="{FF2B5EF4-FFF2-40B4-BE49-F238E27FC236}">
                <a16:creationId xmlns:a16="http://schemas.microsoft.com/office/drawing/2014/main" id="{4F1C33B1-2DF7-FCE5-143C-54F6DC61BF0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2707720" y="643866"/>
            <a:ext cx="4040541" cy="782976"/>
          </a:xfrm>
          <a:prstGeom prst="rect">
            <a:avLst/>
          </a:prstGeom>
        </p:spPr>
      </p:pic>
      <p:grpSp>
        <p:nvGrpSpPr>
          <p:cNvPr id="3" name="Group 5">
            <a:extLst>
              <a:ext uri="{FF2B5EF4-FFF2-40B4-BE49-F238E27FC236}">
                <a16:creationId xmlns:a16="http://schemas.microsoft.com/office/drawing/2014/main" id="{303EE446-FA2E-1C04-A78E-9798D7267E0A}"/>
              </a:ext>
            </a:extLst>
          </p:cNvPr>
          <p:cNvGrpSpPr/>
          <p:nvPr userDrawn="1"/>
        </p:nvGrpSpPr>
        <p:grpSpPr>
          <a:xfrm>
            <a:off x="-27903" y="1843145"/>
            <a:ext cx="18404182" cy="233335"/>
            <a:chOff x="0" y="0"/>
            <a:chExt cx="10197802" cy="129292"/>
          </a:xfrm>
        </p:grpSpPr>
        <p:sp>
          <p:nvSpPr>
            <p:cNvPr id="4" name="Freeform 6">
              <a:extLst>
                <a:ext uri="{FF2B5EF4-FFF2-40B4-BE49-F238E27FC236}">
                  <a16:creationId xmlns:a16="http://schemas.microsoft.com/office/drawing/2014/main" id="{B7AA1A10-C204-6D04-F7F6-31AAD239A12B}"/>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5" name="TextBox 7">
              <a:extLst>
                <a:ext uri="{FF2B5EF4-FFF2-40B4-BE49-F238E27FC236}">
                  <a16:creationId xmlns:a16="http://schemas.microsoft.com/office/drawing/2014/main" id="{FE7276E7-F04B-369F-6AA4-B931FE42F30D}"/>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153864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1"/>
    <p:sldLayoutId id="2147483663" r:id="rId2"/>
    <p:sldLayoutId id="2147483664" r:id="rId3"/>
    <p:sldLayoutId id="2147483650" r:id="rId4"/>
    <p:sldLayoutId id="2147483660" r:id="rId5"/>
    <p:sldLayoutId id="2147483661" r:id="rId6"/>
    <p:sldLayoutId id="2147483662" r:id="rId7"/>
    <p:sldLayoutId id="2147483652" r:id="rId8"/>
    <p:sldLayoutId id="2147483653"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3.svg"/><Relationship Id="rId9" Type="http://schemas.openxmlformats.org/officeDocument/2006/relationships/image" Target="../media/image22.png"/><Relationship Id="rId14" Type="http://schemas.openxmlformats.org/officeDocument/2006/relationships/image" Target="../media/image27.svg"/></Relationships>
</file>

<file path=ppt/slides/_rels/slide18.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29.svg"/><Relationship Id="rId11" Type="http://schemas.openxmlformats.org/officeDocument/2006/relationships/image" Target="../media/image26.png"/><Relationship Id="rId5" Type="http://schemas.openxmlformats.org/officeDocument/2006/relationships/image" Target="../media/image28.png"/><Relationship Id="rId10" Type="http://schemas.openxmlformats.org/officeDocument/2006/relationships/image" Target="../media/image21.svg"/><Relationship Id="rId4" Type="http://schemas.openxmlformats.org/officeDocument/2006/relationships/image" Target="../media/image3.sv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7.svg"/><Relationship Id="rId4" Type="http://schemas.openxmlformats.org/officeDocument/2006/relationships/image" Target="../media/image3.sv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3.sv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6.png"/><Relationship Id="rId7"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38.emf"/><Relationship Id="rId4" Type="http://schemas.openxmlformats.org/officeDocument/2006/relationships/image" Target="../media/image1.png"/><Relationship Id="rId9" Type="http://schemas.openxmlformats.org/officeDocument/2006/relationships/image" Target="../media/image37.emf"/></Relationships>
</file>

<file path=ppt/slides/_rels/slide2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6.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svg"/><Relationship Id="rId11" Type="http://schemas.openxmlformats.org/officeDocument/2006/relationships/image" Target="../media/image43.emf"/><Relationship Id="rId5" Type="http://schemas.openxmlformats.org/officeDocument/2006/relationships/image" Target="../media/image2.png"/><Relationship Id="rId10" Type="http://schemas.openxmlformats.org/officeDocument/2006/relationships/image" Target="../media/image42.emf"/><Relationship Id="rId4" Type="http://schemas.openxmlformats.org/officeDocument/2006/relationships/image" Target="../media/image1.png"/><Relationship Id="rId9" Type="http://schemas.openxmlformats.org/officeDocument/2006/relationships/image" Target="../media/image41.emf"/></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1.xml"/><Relationship Id="rId12" Type="http://schemas.openxmlformats.org/officeDocument/2006/relationships/diagramData" Target="../diagrams/data2.xml"/><Relationship Id="rId17" Type="http://schemas.openxmlformats.org/officeDocument/2006/relationships/image" Target="../media/image44.png"/><Relationship Id="rId2" Type="http://schemas.openxmlformats.org/officeDocument/2006/relationships/image" Target="../media/image1.png"/><Relationship Id="rId16" Type="http://schemas.microsoft.com/office/2007/relationships/diagramDrawing" Target="../diagrams/drawing2.xml"/><Relationship Id="rId1" Type="http://schemas.openxmlformats.org/officeDocument/2006/relationships/slideLayout" Target="../slideLayouts/slideLayout5.xml"/><Relationship Id="rId6" Type="http://schemas.openxmlformats.org/officeDocument/2006/relationships/image" Target="../media/image21.svg"/><Relationship Id="rId11" Type="http://schemas.microsoft.com/office/2007/relationships/diagramDrawing" Target="../diagrams/drawing1.xml"/><Relationship Id="rId5" Type="http://schemas.openxmlformats.org/officeDocument/2006/relationships/image" Target="../media/image20.png"/><Relationship Id="rId15" Type="http://schemas.openxmlformats.org/officeDocument/2006/relationships/diagramColors" Target="../diagrams/colors2.xml"/><Relationship Id="rId10" Type="http://schemas.openxmlformats.org/officeDocument/2006/relationships/diagramColors" Target="../diagrams/colors1.xml"/><Relationship Id="rId4" Type="http://schemas.openxmlformats.org/officeDocument/2006/relationships/image" Target="../media/image3.svg"/><Relationship Id="rId9" Type="http://schemas.openxmlformats.org/officeDocument/2006/relationships/diagramQuickStyle" Target="../diagrams/quickStyle1.xml"/><Relationship Id="rId1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19.svg"/><Relationship Id="rId5" Type="http://schemas.openxmlformats.org/officeDocument/2006/relationships/image" Target="../media/image44.png"/><Relationship Id="rId10" Type="http://schemas.openxmlformats.org/officeDocument/2006/relationships/image" Target="../media/image18.png"/><Relationship Id="rId4" Type="http://schemas.openxmlformats.org/officeDocument/2006/relationships/image" Target="../media/image21.svg"/><Relationship Id="rId9" Type="http://schemas.openxmlformats.org/officeDocument/2006/relationships/image" Target="../media/image25.svg"/></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44.png"/><Relationship Id="rId4" Type="http://schemas.openxmlformats.org/officeDocument/2006/relationships/image" Target="../media/image21.svg"/><Relationship Id="rId9"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sv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sv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9.svg"/><Relationship Id="rId4" Type="http://schemas.openxmlformats.org/officeDocument/2006/relationships/image" Target="../media/image44.pn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1.sv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svg"/><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hyperlink" Target="http://www.google.com/"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3.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arxiv.org/abs/2405.11619*" TargetMode="External"/><Relationship Id="rId2" Type="http://schemas.openxmlformats.org/officeDocument/2006/relationships/image" Target="../media/image1.png"/><Relationship Id="rId1" Type="http://schemas.openxmlformats.org/officeDocument/2006/relationships/slideLayout" Target="../slideLayouts/slideLayout5.xml"/><Relationship Id="rId6" Type="http://schemas.openxmlformats.org/officeDocument/2006/relationships/hyperlink" Target="https://www.theseus.fi/bitstream/handle/10024/857237/Gaynullina_Regina.pdf?sequence=2" TargetMode="External"/><Relationship Id="rId5" Type="http://schemas.openxmlformats.org/officeDocument/2006/relationships/hyperlink" Target="https://ceur-ws.org/Vol-3731/paper41.pdf" TargetMode="Externa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hyperlink" Target="http://bit.ly/3DkR2Rw" TargetMode="Externa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3.sv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xml"/><Relationship Id="rId6" Type="http://schemas.openxmlformats.org/officeDocument/2006/relationships/hyperlink" Target="http://www.google.com/" TargetMode="Externa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BE1C5-AFBF-6DD1-BD2F-4C1D2EEFB6C5}"/>
            </a:ext>
          </a:extLst>
        </p:cNvPr>
        <p:cNvGrpSpPr/>
        <p:nvPr/>
      </p:nvGrpSpPr>
      <p:grpSpPr>
        <a:xfrm>
          <a:off x="0" y="0"/>
          <a:ext cx="0" cy="0"/>
          <a:chOff x="0" y="0"/>
          <a:chExt cx="0" cy="0"/>
        </a:xfrm>
      </p:grpSpPr>
      <p:grpSp>
        <p:nvGrpSpPr>
          <p:cNvPr id="5" name="Group 5">
            <a:extLst>
              <a:ext uri="{FF2B5EF4-FFF2-40B4-BE49-F238E27FC236}">
                <a16:creationId xmlns:a16="http://schemas.microsoft.com/office/drawing/2014/main" id="{DEBD6803-2F9B-389A-46FF-A99028626804}"/>
              </a:ext>
            </a:extLst>
          </p:cNvPr>
          <p:cNvGrpSpPr/>
          <p:nvPr/>
        </p:nvGrpSpPr>
        <p:grpSpPr>
          <a:xfrm>
            <a:off x="-381000" y="1028700"/>
            <a:ext cx="16471197" cy="5688059"/>
            <a:chOff x="0" y="0"/>
            <a:chExt cx="21961593" cy="7584083"/>
          </a:xfrm>
        </p:grpSpPr>
        <p:sp>
          <p:nvSpPr>
            <p:cNvPr id="6" name="Freeform 6">
              <a:extLst>
                <a:ext uri="{FF2B5EF4-FFF2-40B4-BE49-F238E27FC236}">
                  <a16:creationId xmlns:a16="http://schemas.microsoft.com/office/drawing/2014/main" id="{F3A5DFAC-9969-00E5-758B-B1758919CE83}"/>
                </a:ext>
              </a:extLst>
            </p:cNvPr>
            <p:cNvSpPr/>
            <p:nvPr/>
          </p:nvSpPr>
          <p:spPr>
            <a:xfrm>
              <a:off x="1531337" y="0"/>
              <a:ext cx="6002614" cy="1164686"/>
            </a:xfrm>
            <a:custGeom>
              <a:avLst/>
              <a:gdLst/>
              <a:ahLst/>
              <a:cxnLst/>
              <a:rect l="l" t="t" r="r" b="b"/>
              <a:pathLst>
                <a:path w="6002614" h="1164686">
                  <a:moveTo>
                    <a:pt x="0" y="0"/>
                  </a:moveTo>
                  <a:lnTo>
                    <a:pt x="6002614" y="0"/>
                  </a:lnTo>
                  <a:lnTo>
                    <a:pt x="6002614" y="1164686"/>
                  </a:lnTo>
                  <a:lnTo>
                    <a:pt x="0" y="1164686"/>
                  </a:lnTo>
                  <a:lnTo>
                    <a:pt x="0" y="0"/>
                  </a:lnTo>
                  <a:close/>
                </a:path>
              </a:pathLst>
            </a:custGeom>
            <a:blipFill>
              <a:blip r:embed="rId2"/>
              <a:stretch>
                <a:fillRect/>
              </a:stretch>
            </a:blipFill>
          </p:spPr>
          <p:txBody>
            <a:bodyPr/>
            <a:lstStyle/>
            <a:p>
              <a:endParaRPr lang="en-US"/>
            </a:p>
          </p:txBody>
        </p:sp>
        <p:sp>
          <p:nvSpPr>
            <p:cNvPr id="7" name="Freeform 7">
              <a:extLst>
                <a:ext uri="{FF2B5EF4-FFF2-40B4-BE49-F238E27FC236}">
                  <a16:creationId xmlns:a16="http://schemas.microsoft.com/office/drawing/2014/main" id="{2490A62E-E671-A03C-B953-6B8285CF4869}"/>
                </a:ext>
              </a:extLst>
            </p:cNvPr>
            <p:cNvSpPr/>
            <p:nvPr/>
          </p:nvSpPr>
          <p:spPr>
            <a:xfrm>
              <a:off x="9481924" y="2485707"/>
              <a:ext cx="3454150" cy="5098376"/>
            </a:xfrm>
            <a:custGeom>
              <a:avLst/>
              <a:gdLst/>
              <a:ahLst/>
              <a:cxnLst/>
              <a:rect l="l" t="t" r="r" b="b"/>
              <a:pathLst>
                <a:path w="3454150" h="5098376">
                  <a:moveTo>
                    <a:pt x="0" y="0"/>
                  </a:moveTo>
                  <a:lnTo>
                    <a:pt x="3454150" y="0"/>
                  </a:lnTo>
                  <a:lnTo>
                    <a:pt x="3454150" y="5098376"/>
                  </a:lnTo>
                  <a:lnTo>
                    <a:pt x="0" y="5098376"/>
                  </a:lnTo>
                  <a:lnTo>
                    <a:pt x="0" y="0"/>
                  </a:lnTo>
                  <a:close/>
                </a:path>
              </a:pathLst>
            </a:custGeom>
            <a:blipFill>
              <a:blip r:embed="rId3"/>
              <a:stretch>
                <a:fillRect/>
              </a:stretch>
            </a:blipFill>
          </p:spPr>
          <p:txBody>
            <a:bodyPr/>
            <a:lstStyle/>
            <a:p>
              <a:endParaRPr lang="en-US"/>
            </a:p>
          </p:txBody>
        </p:sp>
        <p:sp>
          <p:nvSpPr>
            <p:cNvPr id="8" name="TextBox 8">
              <a:extLst>
                <a:ext uri="{FF2B5EF4-FFF2-40B4-BE49-F238E27FC236}">
                  <a16:creationId xmlns:a16="http://schemas.microsoft.com/office/drawing/2014/main" id="{A9B182F3-2012-ED23-6A4C-DAF89B96F631}"/>
                </a:ext>
              </a:extLst>
            </p:cNvPr>
            <p:cNvSpPr txBox="1"/>
            <p:nvPr/>
          </p:nvSpPr>
          <p:spPr>
            <a:xfrm>
              <a:off x="13375450" y="5910330"/>
              <a:ext cx="8586143" cy="771434"/>
            </a:xfrm>
            <a:prstGeom prst="rect">
              <a:avLst/>
            </a:prstGeom>
          </p:spPr>
          <p:txBody>
            <a:bodyPr lIns="0" tIns="0" rIns="0" bIns="0" rtlCol="0" anchor="t">
              <a:spAutoFit/>
            </a:bodyPr>
            <a:lstStyle/>
            <a:p>
              <a:pPr algn="ctr">
                <a:lnSpc>
                  <a:spcPts val="4891"/>
                </a:lnSpc>
              </a:pPr>
              <a:r>
                <a:rPr lang="en-US" sz="3494" i="1" spc="-307">
                  <a:solidFill>
                    <a:srgbClr val="FFFFFF"/>
                  </a:solidFill>
                  <a:latin typeface="Rubik 2 Italics"/>
                  <a:ea typeface="Rubik 2 Italics"/>
                  <a:cs typeface="Rubik 2 Italics"/>
                  <a:sym typeface="Rubik 2 Italics"/>
                </a:rPr>
                <a:t>Ohio Information Security Conference</a:t>
              </a:r>
            </a:p>
          </p:txBody>
        </p:sp>
        <p:sp>
          <p:nvSpPr>
            <p:cNvPr id="9" name="TextBox 9">
              <a:extLst>
                <a:ext uri="{FF2B5EF4-FFF2-40B4-BE49-F238E27FC236}">
                  <a16:creationId xmlns:a16="http://schemas.microsoft.com/office/drawing/2014/main" id="{7E9C1A1E-AD5F-F38F-7D89-FD65BF8006D1}"/>
                </a:ext>
              </a:extLst>
            </p:cNvPr>
            <p:cNvSpPr txBox="1"/>
            <p:nvPr/>
          </p:nvSpPr>
          <p:spPr>
            <a:xfrm>
              <a:off x="13375450" y="3183192"/>
              <a:ext cx="5801852" cy="3150954"/>
            </a:xfrm>
            <a:prstGeom prst="rect">
              <a:avLst/>
            </a:prstGeom>
          </p:spPr>
          <p:txBody>
            <a:bodyPr lIns="0" tIns="0" rIns="0" bIns="0" rtlCol="0" anchor="t">
              <a:spAutoFit/>
            </a:bodyPr>
            <a:lstStyle/>
            <a:p>
              <a:pPr algn="ctr">
                <a:lnSpc>
                  <a:spcPts val="17936"/>
                </a:lnSpc>
              </a:pPr>
              <a:r>
                <a:rPr lang="en-US" sz="12812" b="1" spc="563">
                  <a:solidFill>
                    <a:srgbClr val="FFFFFF"/>
                  </a:solidFill>
                  <a:latin typeface="Gothic A1 Heavy"/>
                  <a:ea typeface="Gothic A1 Heavy"/>
                  <a:cs typeface="Gothic A1 Heavy"/>
                  <a:sym typeface="Gothic A1 Heavy"/>
                </a:rPr>
                <a:t>OISC </a:t>
              </a:r>
            </a:p>
          </p:txBody>
        </p:sp>
        <p:sp>
          <p:nvSpPr>
            <p:cNvPr id="10" name="Freeform 10">
              <a:extLst>
                <a:ext uri="{FF2B5EF4-FFF2-40B4-BE49-F238E27FC236}">
                  <a16:creationId xmlns:a16="http://schemas.microsoft.com/office/drawing/2014/main" id="{55875B96-E48D-0C73-DC07-4DEF60165710}"/>
                </a:ext>
              </a:extLst>
            </p:cNvPr>
            <p:cNvSpPr/>
            <p:nvPr/>
          </p:nvSpPr>
          <p:spPr>
            <a:xfrm rot="-10800000">
              <a:off x="159737" y="3238150"/>
              <a:ext cx="8552784" cy="2248250"/>
            </a:xfrm>
            <a:custGeom>
              <a:avLst/>
              <a:gdLst/>
              <a:ahLst/>
              <a:cxnLst/>
              <a:rect l="l" t="t" r="r" b="b"/>
              <a:pathLst>
                <a:path w="8552784" h="2248250">
                  <a:moveTo>
                    <a:pt x="0" y="0"/>
                  </a:moveTo>
                  <a:lnTo>
                    <a:pt x="8552784" y="0"/>
                  </a:lnTo>
                  <a:lnTo>
                    <a:pt x="8552784" y="2248250"/>
                  </a:lnTo>
                  <a:lnTo>
                    <a:pt x="0" y="224825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1">
              <a:extLst>
                <a:ext uri="{FF2B5EF4-FFF2-40B4-BE49-F238E27FC236}">
                  <a16:creationId xmlns:a16="http://schemas.microsoft.com/office/drawing/2014/main" id="{D1ECF79D-F206-8C3A-816A-BD973C5347DC}"/>
                </a:ext>
              </a:extLst>
            </p:cNvPr>
            <p:cNvSpPr/>
            <p:nvPr/>
          </p:nvSpPr>
          <p:spPr>
            <a:xfrm rot="-10800000">
              <a:off x="0" y="4417021"/>
              <a:ext cx="9481924" cy="2492491"/>
            </a:xfrm>
            <a:custGeom>
              <a:avLst/>
              <a:gdLst/>
              <a:ahLst/>
              <a:cxnLst/>
              <a:rect l="l" t="t" r="r" b="b"/>
              <a:pathLst>
                <a:path w="9481924" h="2492491">
                  <a:moveTo>
                    <a:pt x="0" y="0"/>
                  </a:moveTo>
                  <a:lnTo>
                    <a:pt x="9481924" y="0"/>
                  </a:lnTo>
                  <a:lnTo>
                    <a:pt x="9481924" y="2492491"/>
                  </a:lnTo>
                  <a:lnTo>
                    <a:pt x="0" y="2492491"/>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Tree>
    <p:extLst>
      <p:ext uri="{BB962C8B-B14F-4D97-AF65-F5344CB8AC3E}">
        <p14:creationId xmlns:p14="http://schemas.microsoft.com/office/powerpoint/2010/main" val="2799432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4648299" y="2512958"/>
            <a:ext cx="8691322"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Machine vs Phishing</a:t>
            </a:r>
          </a:p>
        </p:txBody>
      </p:sp>
      <p:sp>
        <p:nvSpPr>
          <p:cNvPr id="17" name="TextBox 16">
            <a:extLst>
              <a:ext uri="{FF2B5EF4-FFF2-40B4-BE49-F238E27FC236}">
                <a16:creationId xmlns:a16="http://schemas.microsoft.com/office/drawing/2014/main" id="{0FFAD8B3-3B06-4C14-B8A1-F874E04D2801}"/>
              </a:ext>
            </a:extLst>
          </p:cNvPr>
          <p:cNvSpPr txBox="1"/>
          <p:nvPr/>
        </p:nvSpPr>
        <p:spPr>
          <a:xfrm>
            <a:off x="2301240" y="4061361"/>
            <a:ext cx="9381721" cy="2780248"/>
          </a:xfrm>
          <a:prstGeom prst="rect">
            <a:avLst/>
          </a:prstGeom>
          <a:noFill/>
        </p:spPr>
        <p:txBody>
          <a:bodyPr wrap="square" rtlCol="0">
            <a:spAutoFit/>
          </a:bodyPr>
          <a:lstStyle/>
          <a:p>
            <a:pPr marL="457200" indent="-457200">
              <a:spcBef>
                <a:spcPts val="800"/>
              </a:spcBef>
              <a:buFont typeface="Arial" panose="020B0604020202020204" pitchFamily="34" charset="0"/>
              <a:buChar char="•"/>
            </a:pPr>
            <a:r>
              <a:rPr lang="en-US" sz="2800" b="0" i="0">
                <a:solidFill>
                  <a:srgbClr val="000000"/>
                </a:solidFill>
                <a:effectLst/>
                <a:latin typeface="Rubik" panose="020B0604020202020204" charset="-79"/>
                <a:cs typeface="Rubik" panose="020B0604020202020204" charset="-79"/>
              </a:rPr>
              <a:t>Machine Learning with the help </a:t>
            </a:r>
            <a:r>
              <a:rPr lang="en-US" sz="2800">
                <a:solidFill>
                  <a:srgbClr val="000000"/>
                </a:solidFill>
                <a:latin typeface="Rubik" panose="020B0604020202020204" charset="-79"/>
                <a:cs typeface="Rubik" panose="020B0604020202020204" charset="-79"/>
              </a:rPr>
              <a:t>of Natural Language Processing has been proven to achieve above satisfactory performance in classifying phishing emails [1][2][4][5][7][8][9]</a:t>
            </a:r>
          </a:p>
          <a:p>
            <a:pPr marL="457200" indent="-457200">
              <a:spcBef>
                <a:spcPts val="800"/>
              </a:spcBef>
              <a:buFont typeface="Arial" panose="020B0604020202020204" pitchFamily="34" charset="0"/>
              <a:buChar char="•"/>
            </a:pPr>
            <a:r>
              <a:rPr lang="en-US" sz="2800">
                <a:solidFill>
                  <a:srgbClr val="000000"/>
                </a:solidFill>
                <a:latin typeface="Rubik" panose="020B0604020202020204" charset="-79"/>
                <a:cs typeface="Rubik" panose="020B0604020202020204" charset="-79"/>
              </a:rPr>
              <a:t>ML also uses the same features that we mentioned previously to identify phishing emails. </a:t>
            </a:r>
            <a:endParaRPr lang="en-US" sz="2800" b="0" i="0">
              <a:solidFill>
                <a:srgbClr val="000000"/>
              </a:solidFill>
              <a:effectLst/>
              <a:latin typeface="Rubik" panose="020B0604020202020204" charset="-79"/>
              <a:cs typeface="Rubik" panose="020B0604020202020204" charset="-79"/>
            </a:endParaRPr>
          </a:p>
        </p:txBody>
      </p:sp>
      <p:pic>
        <p:nvPicPr>
          <p:cNvPr id="18" name="Picture 17">
            <a:extLst>
              <a:ext uri="{FF2B5EF4-FFF2-40B4-BE49-F238E27FC236}">
                <a16:creationId xmlns:a16="http://schemas.microsoft.com/office/drawing/2014/main" id="{50D5AE02-E224-4D9E-B8D9-FAA7AD80AF53}"/>
              </a:ext>
            </a:extLst>
          </p:cNvPr>
          <p:cNvPicPr>
            <a:picLocks noChangeAspect="1"/>
          </p:cNvPicPr>
          <p:nvPr/>
        </p:nvPicPr>
        <p:blipFill>
          <a:blip r:embed="rId6"/>
          <a:stretch>
            <a:fillRect/>
          </a:stretch>
        </p:blipFill>
        <p:spPr>
          <a:xfrm>
            <a:off x="12337530" y="3740088"/>
            <a:ext cx="3969269" cy="5621875"/>
          </a:xfrm>
          <a:prstGeom prst="rect">
            <a:avLst/>
          </a:prstGeom>
        </p:spPr>
      </p:pic>
      <p:sp>
        <p:nvSpPr>
          <p:cNvPr id="19" name="TextBox 18">
            <a:extLst>
              <a:ext uri="{FF2B5EF4-FFF2-40B4-BE49-F238E27FC236}">
                <a16:creationId xmlns:a16="http://schemas.microsoft.com/office/drawing/2014/main" id="{D2930CEB-CB0A-4997-A6CF-F7E146E1756C}"/>
              </a:ext>
            </a:extLst>
          </p:cNvPr>
          <p:cNvSpPr txBox="1"/>
          <p:nvPr/>
        </p:nvSpPr>
        <p:spPr>
          <a:xfrm>
            <a:off x="14638824" y="3348562"/>
            <a:ext cx="1667975" cy="369332"/>
          </a:xfrm>
          <a:prstGeom prst="rect">
            <a:avLst/>
          </a:prstGeom>
          <a:noFill/>
        </p:spPr>
        <p:txBody>
          <a:bodyPr wrap="square" rtlCol="0">
            <a:spAutoFit/>
          </a:bodyPr>
          <a:lstStyle/>
          <a:p>
            <a:r>
              <a:rPr lang="en-US"/>
              <a:t>*AI- Generated</a:t>
            </a:r>
          </a:p>
        </p:txBody>
      </p:sp>
    </p:spTree>
    <p:extLst>
      <p:ext uri="{BB962C8B-B14F-4D97-AF65-F5344CB8AC3E}">
        <p14:creationId xmlns:p14="http://schemas.microsoft.com/office/powerpoint/2010/main" val="3089672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4648298" y="2512958"/>
            <a:ext cx="9220101"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AI and Phishing Email</a:t>
            </a:r>
          </a:p>
        </p:txBody>
      </p:sp>
      <p:sp>
        <p:nvSpPr>
          <p:cNvPr id="17" name="TextBox 16">
            <a:extLst>
              <a:ext uri="{FF2B5EF4-FFF2-40B4-BE49-F238E27FC236}">
                <a16:creationId xmlns:a16="http://schemas.microsoft.com/office/drawing/2014/main" id="{0FFAD8B3-3B06-4C14-B8A1-F874E04D2801}"/>
              </a:ext>
            </a:extLst>
          </p:cNvPr>
          <p:cNvSpPr txBox="1"/>
          <p:nvPr/>
        </p:nvSpPr>
        <p:spPr>
          <a:xfrm>
            <a:off x="1094798" y="3912983"/>
            <a:ext cx="8676586" cy="2123658"/>
          </a:xfrm>
          <a:prstGeom prst="rect">
            <a:avLst/>
          </a:prstGeom>
          <a:noFill/>
        </p:spPr>
        <p:txBody>
          <a:bodyPr wrap="square" rtlCol="0">
            <a:spAutoFit/>
          </a:bodyPr>
          <a:lstStyle/>
          <a:p>
            <a:pPr marL="342900" indent="-342900">
              <a:spcBef>
                <a:spcPts val="800"/>
              </a:spcBef>
              <a:buFont typeface="Arial" panose="020B0604020202020204" pitchFamily="34" charset="0"/>
              <a:buChar char="•"/>
            </a:pPr>
            <a:r>
              <a:rPr lang="en-US" sz="2800" b="0" i="0">
                <a:solidFill>
                  <a:srgbClr val="000000"/>
                </a:solidFill>
                <a:effectLst/>
                <a:latin typeface="Rubik" panose="020B0604020202020204" charset="-79"/>
                <a:cs typeface="Rubik" panose="020B0604020202020204" charset="-79"/>
              </a:rPr>
              <a:t>AI accom</a:t>
            </a:r>
            <a:r>
              <a:rPr lang="en-US" sz="2800">
                <a:solidFill>
                  <a:srgbClr val="000000"/>
                </a:solidFill>
                <a:latin typeface="Rubik" panose="020B0604020202020204" charset="-79"/>
                <a:cs typeface="Rubik" panose="020B0604020202020204" charset="-79"/>
              </a:rPr>
              <a:t>plishes the following:</a:t>
            </a:r>
          </a:p>
          <a:p>
            <a:pPr marL="800100" lvl="1" indent="-342900">
              <a:spcBef>
                <a:spcPts val="800"/>
              </a:spcBef>
              <a:buFont typeface="Arial" panose="020B0604020202020204" pitchFamily="34" charset="0"/>
              <a:buChar char="•"/>
            </a:pPr>
            <a:r>
              <a:rPr lang="en-US" sz="2800">
                <a:solidFill>
                  <a:srgbClr val="000000"/>
                </a:solidFill>
                <a:latin typeface="Rubik" panose="020B0604020202020204" charset="-79"/>
                <a:cs typeface="Rubik" panose="020B0604020202020204" charset="-79"/>
              </a:rPr>
              <a:t>Personalized Email</a:t>
            </a:r>
          </a:p>
          <a:p>
            <a:pPr marL="800100" lvl="1" indent="-342900">
              <a:spcBef>
                <a:spcPts val="800"/>
              </a:spcBef>
              <a:buFont typeface="Arial" panose="020B0604020202020204" pitchFamily="34" charset="0"/>
              <a:buChar char="•"/>
            </a:pPr>
            <a:r>
              <a:rPr lang="en-US" sz="2800">
                <a:solidFill>
                  <a:srgbClr val="000000"/>
                </a:solidFill>
                <a:latin typeface="Rubik" panose="020B0604020202020204" charset="-79"/>
                <a:cs typeface="Rubik" panose="020B0604020202020204" charset="-79"/>
              </a:rPr>
              <a:t>Proper Grammar and Spelling</a:t>
            </a:r>
          </a:p>
          <a:p>
            <a:pPr marL="800100" lvl="1" indent="-342900">
              <a:spcBef>
                <a:spcPts val="800"/>
              </a:spcBef>
              <a:buFont typeface="Arial" panose="020B0604020202020204" pitchFamily="34" charset="0"/>
              <a:buChar char="•"/>
            </a:pPr>
            <a:r>
              <a:rPr lang="en-US" sz="2800">
                <a:solidFill>
                  <a:srgbClr val="000000"/>
                </a:solidFill>
                <a:latin typeface="Rubik" panose="020B0604020202020204" charset="-79"/>
                <a:cs typeface="Rubik" panose="020B0604020202020204" charset="-79"/>
              </a:rPr>
              <a:t>Non-generic content</a:t>
            </a:r>
          </a:p>
        </p:txBody>
      </p:sp>
      <p:sp>
        <p:nvSpPr>
          <p:cNvPr id="19" name="TextBox 18">
            <a:extLst>
              <a:ext uri="{FF2B5EF4-FFF2-40B4-BE49-F238E27FC236}">
                <a16:creationId xmlns:a16="http://schemas.microsoft.com/office/drawing/2014/main" id="{D2930CEB-CB0A-4997-A6CF-F7E146E1756C}"/>
              </a:ext>
            </a:extLst>
          </p:cNvPr>
          <p:cNvSpPr txBox="1"/>
          <p:nvPr/>
        </p:nvSpPr>
        <p:spPr>
          <a:xfrm>
            <a:off x="15881890" y="3326368"/>
            <a:ext cx="2022465" cy="369332"/>
          </a:xfrm>
          <a:prstGeom prst="rect">
            <a:avLst/>
          </a:prstGeom>
          <a:noFill/>
        </p:spPr>
        <p:txBody>
          <a:bodyPr wrap="square" rtlCol="0">
            <a:spAutoFit/>
          </a:bodyPr>
          <a:lstStyle/>
          <a:p>
            <a:r>
              <a:rPr lang="en-US">
                <a:latin typeface="Rubik" panose="020B0604020202020204" charset="-79"/>
                <a:cs typeface="Rubik" panose="020B0604020202020204" charset="-79"/>
              </a:rPr>
              <a:t>*AI- Generated</a:t>
            </a:r>
          </a:p>
        </p:txBody>
      </p:sp>
      <p:pic>
        <p:nvPicPr>
          <p:cNvPr id="16" name="Picture 15">
            <a:extLst>
              <a:ext uri="{FF2B5EF4-FFF2-40B4-BE49-F238E27FC236}">
                <a16:creationId xmlns:a16="http://schemas.microsoft.com/office/drawing/2014/main" id="{D34429BE-97DC-40D7-9A5E-45211D415DC6}"/>
              </a:ext>
            </a:extLst>
          </p:cNvPr>
          <p:cNvPicPr>
            <a:picLocks noChangeAspect="1"/>
          </p:cNvPicPr>
          <p:nvPr/>
        </p:nvPicPr>
        <p:blipFill>
          <a:blip r:embed="rId6"/>
          <a:stretch>
            <a:fillRect/>
          </a:stretch>
        </p:blipFill>
        <p:spPr>
          <a:xfrm>
            <a:off x="10439400" y="3848100"/>
            <a:ext cx="7505775" cy="4796843"/>
          </a:xfrm>
          <a:prstGeom prst="rect">
            <a:avLst/>
          </a:prstGeom>
        </p:spPr>
      </p:pic>
      <p:sp>
        <p:nvSpPr>
          <p:cNvPr id="20" name="Google Shape;97;p14">
            <a:extLst>
              <a:ext uri="{FF2B5EF4-FFF2-40B4-BE49-F238E27FC236}">
                <a16:creationId xmlns:a16="http://schemas.microsoft.com/office/drawing/2014/main" id="{0DBCB61B-0609-4366-B0DD-6887212495F0}"/>
              </a:ext>
            </a:extLst>
          </p:cNvPr>
          <p:cNvSpPr txBox="1">
            <a:spLocks/>
          </p:cNvSpPr>
          <p:nvPr/>
        </p:nvSpPr>
        <p:spPr>
          <a:xfrm>
            <a:off x="2004090" y="6645828"/>
            <a:ext cx="7978109" cy="2612472"/>
          </a:xfrm>
          <a:prstGeom prst="rect">
            <a:avLst/>
          </a:prstGeom>
        </p:spPr>
        <p:txBody>
          <a:bodyPr spcFirstLastPara="1" vert="horz" wrap="square"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i="1">
                <a:latin typeface="Rubik" panose="020B0604020202020204" charset="-79"/>
                <a:cs typeface="Rubik" panose="020B0604020202020204" charset="-79"/>
              </a:rPr>
              <a:t>Prompt:</a:t>
            </a:r>
          </a:p>
          <a:p>
            <a:pPr marL="0" indent="0">
              <a:lnSpc>
                <a:spcPct val="100000"/>
              </a:lnSpc>
              <a:buNone/>
            </a:pPr>
            <a:r>
              <a:rPr lang="en-US" sz="2400" i="1">
                <a:latin typeface="Rubik" panose="020B0604020202020204" charset="-79"/>
                <a:cs typeface="Rubik" panose="020B0604020202020204" charset="-79"/>
              </a:rPr>
              <a:t>“</a:t>
            </a:r>
            <a:r>
              <a:rPr lang="en-US" sz="2400" b="0" i="1">
                <a:effectLst/>
                <a:latin typeface="Rubik" panose="020B0604020202020204" charset="-79"/>
                <a:cs typeface="Rubik" panose="020B0604020202020204" charset="-79"/>
              </a:rPr>
              <a:t>Create a persona with a random </a:t>
            </a:r>
            <a:r>
              <a:rPr lang="en-US" sz="2400" i="1">
                <a:latin typeface="Rubik" panose="020B0604020202020204" charset="-79"/>
                <a:cs typeface="Rubik" panose="020B0604020202020204" charset="-79"/>
              </a:rPr>
              <a:t>E</a:t>
            </a:r>
            <a:r>
              <a:rPr lang="en-US" sz="2400" b="0" i="1">
                <a:effectLst/>
                <a:latin typeface="Rubik" panose="020B0604020202020204" charset="-79"/>
                <a:cs typeface="Rubik" panose="020B0604020202020204" charset="-79"/>
              </a:rPr>
              <a:t>nglish name, 2 bad habits, 2 good habits, age, salary, race, job and employer, 4 favorite sports team, 2 favorite store, 4 favorite web sites, 2 hobbies, and 2 favorite country. Create an email that will entice the persona to click a link.”</a:t>
            </a:r>
          </a:p>
        </p:txBody>
      </p:sp>
    </p:spTree>
    <p:extLst>
      <p:ext uri="{BB962C8B-B14F-4D97-AF65-F5344CB8AC3E}">
        <p14:creationId xmlns:p14="http://schemas.microsoft.com/office/powerpoint/2010/main" val="2009625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848149" y="2498172"/>
            <a:ext cx="10591702"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Generative AI vs Humans</a:t>
            </a:r>
          </a:p>
        </p:txBody>
      </p:sp>
      <p:sp>
        <p:nvSpPr>
          <p:cNvPr id="17" name="TextBox 16">
            <a:extLst>
              <a:ext uri="{FF2B5EF4-FFF2-40B4-BE49-F238E27FC236}">
                <a16:creationId xmlns:a16="http://schemas.microsoft.com/office/drawing/2014/main" id="{0FFAD8B3-3B06-4C14-B8A1-F874E04D2801}"/>
              </a:ext>
            </a:extLst>
          </p:cNvPr>
          <p:cNvSpPr txBox="1"/>
          <p:nvPr/>
        </p:nvSpPr>
        <p:spPr>
          <a:xfrm>
            <a:off x="1687848" y="3687557"/>
            <a:ext cx="9998652" cy="5689223"/>
          </a:xfrm>
          <a:prstGeom prst="rect">
            <a:avLst/>
          </a:prstGeom>
          <a:noFill/>
        </p:spPr>
        <p:txBody>
          <a:bodyPr wrap="square" lIns="91440" tIns="45720" rIns="91440" bIns="45720" rtlCol="0" anchor="t">
            <a:spAutoFit/>
          </a:bodyPr>
          <a:lstStyle/>
          <a:p>
            <a:pPr marL="457200" indent="-457200">
              <a:spcBef>
                <a:spcPts val="800"/>
              </a:spcBef>
              <a:buFont typeface="Arial" panose="020B0604020202020204" pitchFamily="34" charset="0"/>
              <a:buChar char="•"/>
            </a:pPr>
            <a:r>
              <a:rPr lang="en-US" sz="2800">
                <a:solidFill>
                  <a:srgbClr val="000000"/>
                </a:solidFill>
                <a:latin typeface="Rubik"/>
                <a:cs typeface="Rubik"/>
              </a:rPr>
              <a:t>60% of participants fell victim to AI-generated email. This result is comparable to non-AI-generated phishing, but AI-generated reduces cost by 95% [6]</a:t>
            </a:r>
          </a:p>
          <a:p>
            <a:pPr>
              <a:spcBef>
                <a:spcPts val="800"/>
              </a:spcBef>
            </a:pPr>
            <a:endParaRPr lang="en-US" sz="2800" b="0" i="0">
              <a:solidFill>
                <a:srgbClr val="000000"/>
              </a:solidFill>
              <a:effectLst/>
              <a:latin typeface="Rubik" panose="020B0604020202020204" charset="-79"/>
              <a:cs typeface="Rubik" panose="020B0604020202020204" charset="-79"/>
            </a:endParaRPr>
          </a:p>
          <a:p>
            <a:pPr marL="457200" indent="-457200">
              <a:spcBef>
                <a:spcPts val="800"/>
              </a:spcBef>
              <a:buFont typeface="Arial" panose="020B0604020202020204" pitchFamily="34" charset="0"/>
              <a:buChar char="•"/>
            </a:pPr>
            <a:r>
              <a:rPr lang="en-US" sz="2800">
                <a:solidFill>
                  <a:srgbClr val="000000"/>
                </a:solidFill>
                <a:latin typeface="Rubik"/>
                <a:cs typeface="Rubik"/>
              </a:rPr>
              <a:t> Human experts with AI tools achieved a Click-Through Rate (CTR) of 54%. Similarly, Human experts achieved the same CTR without the help of AI, but the </a:t>
            </a:r>
            <a:r>
              <a:rPr lang="en-US" altLang="zh-TW" sz="2800">
                <a:solidFill>
                  <a:srgbClr val="000000"/>
                </a:solidFill>
                <a:latin typeface="Rubik"/>
                <a:cs typeface="Rubik"/>
              </a:rPr>
              <a:t>cost is </a:t>
            </a:r>
            <a:r>
              <a:rPr lang="en-US" sz="2800">
                <a:solidFill>
                  <a:srgbClr val="000000"/>
                </a:solidFill>
                <a:latin typeface="Rubik"/>
                <a:cs typeface="Rubik"/>
              </a:rPr>
              <a:t>30 times higher. [3]</a:t>
            </a:r>
          </a:p>
          <a:p>
            <a:pPr>
              <a:spcBef>
                <a:spcPts val="800"/>
              </a:spcBef>
            </a:pPr>
            <a:endParaRPr lang="en-US" sz="2800">
              <a:solidFill>
                <a:srgbClr val="000000"/>
              </a:solidFill>
              <a:latin typeface="Rubik" panose="020B0604020202020204" charset="-79"/>
              <a:cs typeface="Rubik" panose="020B0604020202020204" charset="-79"/>
            </a:endParaRPr>
          </a:p>
          <a:p>
            <a:pPr marL="342900" indent="-342900">
              <a:spcBef>
                <a:spcPts val="800"/>
              </a:spcBef>
              <a:buFont typeface="Arial" panose="020B0604020202020204" pitchFamily="34" charset="0"/>
              <a:buChar char="•"/>
            </a:pPr>
            <a:r>
              <a:rPr lang="en-US" sz="2800">
                <a:latin typeface="Rubik"/>
                <a:cs typeface="Rubik"/>
              </a:rPr>
              <a:t>AI-written phishing emails were opened by 78% of humans, with 21% going on to click on malicious content within</a:t>
            </a:r>
            <a:r>
              <a:rPr lang="en-US" sz="2800">
                <a:solidFill>
                  <a:srgbClr val="000000"/>
                </a:solidFill>
                <a:latin typeface="Rubik"/>
                <a:cs typeface="Rubik"/>
              </a:rPr>
              <a:t> [11]</a:t>
            </a:r>
            <a:endParaRPr lang="en-US" sz="2800" b="0" i="0">
              <a:solidFill>
                <a:srgbClr val="000000"/>
              </a:solidFill>
              <a:effectLst/>
              <a:latin typeface="Rubik"/>
              <a:cs typeface="Rubik"/>
            </a:endParaRPr>
          </a:p>
        </p:txBody>
      </p:sp>
      <p:sp>
        <p:nvSpPr>
          <p:cNvPr id="19" name="TextBox 18">
            <a:extLst>
              <a:ext uri="{FF2B5EF4-FFF2-40B4-BE49-F238E27FC236}">
                <a16:creationId xmlns:a16="http://schemas.microsoft.com/office/drawing/2014/main" id="{D2930CEB-CB0A-4997-A6CF-F7E146E1756C}"/>
              </a:ext>
            </a:extLst>
          </p:cNvPr>
          <p:cNvSpPr txBox="1"/>
          <p:nvPr/>
        </p:nvSpPr>
        <p:spPr>
          <a:xfrm>
            <a:off x="15093778" y="3511034"/>
            <a:ext cx="1905000" cy="369332"/>
          </a:xfrm>
          <a:prstGeom prst="rect">
            <a:avLst/>
          </a:prstGeom>
          <a:noFill/>
        </p:spPr>
        <p:txBody>
          <a:bodyPr wrap="square" rtlCol="0">
            <a:spAutoFit/>
          </a:bodyPr>
          <a:lstStyle/>
          <a:p>
            <a:r>
              <a:rPr lang="en-US">
                <a:latin typeface="Rubik" panose="020B0604020202020204" charset="-79"/>
                <a:cs typeface="Rubik" panose="020B0604020202020204" charset="-79"/>
              </a:rPr>
              <a:t>*AI- Generated</a:t>
            </a:r>
          </a:p>
        </p:txBody>
      </p:sp>
      <p:pic>
        <p:nvPicPr>
          <p:cNvPr id="18" name="Picture 17">
            <a:extLst>
              <a:ext uri="{FF2B5EF4-FFF2-40B4-BE49-F238E27FC236}">
                <a16:creationId xmlns:a16="http://schemas.microsoft.com/office/drawing/2014/main" id="{9AD85875-37CF-4FEB-8BF3-F1B7B3475A7E}"/>
              </a:ext>
            </a:extLst>
          </p:cNvPr>
          <p:cNvPicPr>
            <a:picLocks noChangeAspect="1"/>
          </p:cNvPicPr>
          <p:nvPr/>
        </p:nvPicPr>
        <p:blipFill>
          <a:blip r:embed="rId6"/>
          <a:stretch>
            <a:fillRect/>
          </a:stretch>
        </p:blipFill>
        <p:spPr>
          <a:xfrm>
            <a:off x="12420599" y="3909807"/>
            <a:ext cx="4578179" cy="5122689"/>
          </a:xfrm>
          <a:prstGeom prst="rect">
            <a:avLst/>
          </a:prstGeom>
        </p:spPr>
      </p:pic>
    </p:spTree>
    <p:extLst>
      <p:ext uri="{BB962C8B-B14F-4D97-AF65-F5344CB8AC3E}">
        <p14:creationId xmlns:p14="http://schemas.microsoft.com/office/powerpoint/2010/main" val="1553631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1430029" y="2346042"/>
            <a:ext cx="15427941"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Generative-AI vs Machine Learning</a:t>
            </a:r>
          </a:p>
        </p:txBody>
      </p:sp>
      <p:sp>
        <p:nvSpPr>
          <p:cNvPr id="17" name="TextBox 16">
            <a:extLst>
              <a:ext uri="{FF2B5EF4-FFF2-40B4-BE49-F238E27FC236}">
                <a16:creationId xmlns:a16="http://schemas.microsoft.com/office/drawing/2014/main" id="{0FFAD8B3-3B06-4C14-B8A1-F874E04D2801}"/>
              </a:ext>
            </a:extLst>
          </p:cNvPr>
          <p:cNvSpPr txBox="1"/>
          <p:nvPr/>
        </p:nvSpPr>
        <p:spPr>
          <a:xfrm>
            <a:off x="2037098" y="3909807"/>
            <a:ext cx="9649402" cy="3416320"/>
          </a:xfrm>
          <a:prstGeom prst="rect">
            <a:avLst/>
          </a:prstGeom>
          <a:noFill/>
        </p:spPr>
        <p:txBody>
          <a:bodyPr wrap="square" rtlCol="0">
            <a:spAutoFit/>
          </a:bodyPr>
          <a:lstStyle/>
          <a:p>
            <a:pPr marL="457200"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How is the performance of a model trained with human emails against AI-generated email dataset?</a:t>
            </a:r>
          </a:p>
          <a:p>
            <a:pPr>
              <a:spcBef>
                <a:spcPts val="800"/>
              </a:spcBef>
            </a:pPr>
            <a:endParaRPr lang="en-US" sz="2800">
              <a:solidFill>
                <a:srgbClr val="000000"/>
              </a:solidFill>
              <a:latin typeface="Rubik 2 Medium" panose="020B0604020202020204" charset="-79"/>
              <a:cs typeface="Rubik 2 Medium" panose="020B0604020202020204" charset="-79"/>
            </a:endParaRPr>
          </a:p>
          <a:p>
            <a:pPr marL="457200"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Does the performance of a model become better at detecting AI-generated emails when trained with AI-generated emails?</a:t>
            </a:r>
          </a:p>
          <a:p>
            <a:pPr marL="457200" indent="-457200">
              <a:spcBef>
                <a:spcPts val="800"/>
              </a:spcBef>
              <a:buFont typeface="Arial" panose="020B0604020202020204" pitchFamily="34" charset="0"/>
              <a:buChar char="•"/>
            </a:pPr>
            <a:endParaRPr lang="en-US" sz="2800" b="0" i="0">
              <a:solidFill>
                <a:srgbClr val="000000"/>
              </a:solidFill>
              <a:effectLst/>
              <a:latin typeface="Rubik 2 Medium" panose="020B0604020202020204" charset="-79"/>
              <a:cs typeface="Rubik 2 Medium" panose="020B0604020202020204" charset="-79"/>
            </a:endParaRPr>
          </a:p>
        </p:txBody>
      </p:sp>
      <p:sp>
        <p:nvSpPr>
          <p:cNvPr id="19" name="TextBox 18">
            <a:extLst>
              <a:ext uri="{FF2B5EF4-FFF2-40B4-BE49-F238E27FC236}">
                <a16:creationId xmlns:a16="http://schemas.microsoft.com/office/drawing/2014/main" id="{D2930CEB-CB0A-4997-A6CF-F7E146E1756C}"/>
              </a:ext>
            </a:extLst>
          </p:cNvPr>
          <p:cNvSpPr txBox="1"/>
          <p:nvPr/>
        </p:nvSpPr>
        <p:spPr>
          <a:xfrm>
            <a:off x="15093778" y="3433422"/>
            <a:ext cx="1905000" cy="369332"/>
          </a:xfrm>
          <a:prstGeom prst="rect">
            <a:avLst/>
          </a:prstGeom>
          <a:noFill/>
        </p:spPr>
        <p:txBody>
          <a:bodyPr wrap="square" rtlCol="0">
            <a:spAutoFit/>
          </a:bodyPr>
          <a:lstStyle/>
          <a:p>
            <a:r>
              <a:rPr lang="en-US">
                <a:latin typeface="Rubik" panose="020B0604020202020204" charset="-79"/>
                <a:cs typeface="Rubik" panose="020B0604020202020204" charset="-79"/>
              </a:rPr>
              <a:t>*AI- Generated</a:t>
            </a:r>
          </a:p>
        </p:txBody>
      </p:sp>
      <p:pic>
        <p:nvPicPr>
          <p:cNvPr id="4" name="Picture 3">
            <a:extLst>
              <a:ext uri="{FF2B5EF4-FFF2-40B4-BE49-F238E27FC236}">
                <a16:creationId xmlns:a16="http://schemas.microsoft.com/office/drawing/2014/main" id="{1E4C625C-09DE-F496-3020-39A09BCAE94F}"/>
              </a:ext>
            </a:extLst>
          </p:cNvPr>
          <p:cNvPicPr>
            <a:picLocks noChangeAspect="1"/>
          </p:cNvPicPr>
          <p:nvPr/>
        </p:nvPicPr>
        <p:blipFill>
          <a:blip r:embed="rId6"/>
          <a:stretch>
            <a:fillRect/>
          </a:stretch>
        </p:blipFill>
        <p:spPr>
          <a:xfrm>
            <a:off x="11836228" y="3822711"/>
            <a:ext cx="5162550" cy="5010150"/>
          </a:xfrm>
          <a:prstGeom prst="rect">
            <a:avLst/>
          </a:prstGeom>
        </p:spPr>
      </p:pic>
    </p:spTree>
    <p:extLst>
      <p:ext uri="{BB962C8B-B14F-4D97-AF65-F5344CB8AC3E}">
        <p14:creationId xmlns:p14="http://schemas.microsoft.com/office/powerpoint/2010/main" val="3733421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848149" y="2498172"/>
            <a:ext cx="10591702"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Human Email Dataset</a:t>
            </a:r>
          </a:p>
        </p:txBody>
      </p:sp>
      <p:sp>
        <p:nvSpPr>
          <p:cNvPr id="17" name="TextBox 16">
            <a:extLst>
              <a:ext uri="{FF2B5EF4-FFF2-40B4-BE49-F238E27FC236}">
                <a16:creationId xmlns:a16="http://schemas.microsoft.com/office/drawing/2014/main" id="{0FFAD8B3-3B06-4C14-B8A1-F874E04D2801}"/>
              </a:ext>
            </a:extLst>
          </p:cNvPr>
          <p:cNvSpPr txBox="1"/>
          <p:nvPr/>
        </p:nvSpPr>
        <p:spPr>
          <a:xfrm>
            <a:off x="2280329" y="4001895"/>
            <a:ext cx="6375482" cy="3088025"/>
          </a:xfrm>
          <a:prstGeom prst="rect">
            <a:avLst/>
          </a:prstGeom>
          <a:noFill/>
        </p:spPr>
        <p:txBody>
          <a:bodyPr wrap="square" rtlCol="0">
            <a:spAutoFit/>
          </a:bodyPr>
          <a:lstStyle/>
          <a:p>
            <a:pPr marL="342900" indent="-342900">
              <a:spcBef>
                <a:spcPts val="800"/>
              </a:spcBef>
              <a:buFont typeface="Arial" panose="020B0604020202020204" pitchFamily="34" charset="0"/>
              <a:buChar char="•"/>
            </a:pPr>
            <a:r>
              <a:rPr lang="en-US" sz="2800" b="0" i="0">
                <a:solidFill>
                  <a:srgbClr val="000000"/>
                </a:solidFill>
                <a:effectLst/>
                <a:latin typeface="Rubik 2 Medium" panose="020B0604020202020204" charset="-79"/>
                <a:cs typeface="Rubik 2 Medium" panose="020B0604020202020204" charset="-79"/>
              </a:rPr>
              <a:t>Combination of Enron, Nazario, and Nigerian Fraud [15]</a:t>
            </a:r>
          </a:p>
          <a:p>
            <a:pPr>
              <a:spcBef>
                <a:spcPts val="800"/>
              </a:spcBef>
            </a:pPr>
            <a:endParaRPr lang="en-US" sz="2800" b="0" i="0">
              <a:solidFill>
                <a:srgbClr val="000000"/>
              </a:solidFill>
              <a:effectLst/>
              <a:latin typeface="Rubik 2 Medium" panose="020B0604020202020204" charset="-79"/>
              <a:cs typeface="Rubik 2 Medium" panose="020B0604020202020204" charset="-79"/>
            </a:endParaRPr>
          </a:p>
          <a:p>
            <a:pPr marL="342900" indent="-3429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Publicly available datasets.</a:t>
            </a:r>
            <a:endParaRPr lang="en-US" sz="2800" b="0" i="0">
              <a:solidFill>
                <a:srgbClr val="000000"/>
              </a:solidFill>
              <a:effectLst/>
              <a:latin typeface="Rubik 2 Medium" panose="020B0604020202020204" charset="-79"/>
              <a:cs typeface="Rubik 2 Medium" panose="020B0604020202020204" charset="-79"/>
            </a:endParaRPr>
          </a:p>
          <a:p>
            <a:pPr marL="342900" indent="-342900">
              <a:spcBef>
                <a:spcPts val="800"/>
              </a:spcBef>
              <a:buFont typeface="Arial" panose="020B0604020202020204" pitchFamily="34" charset="0"/>
              <a:buChar char="•"/>
            </a:pPr>
            <a:endParaRPr lang="en-US" sz="2800">
              <a:solidFill>
                <a:srgbClr val="000000"/>
              </a:solidFill>
              <a:latin typeface="Rubik 2 Medium" panose="020B0604020202020204" charset="-79"/>
              <a:cs typeface="Rubik 2 Medium" panose="020B0604020202020204" charset="-79"/>
            </a:endParaRPr>
          </a:p>
          <a:p>
            <a:pPr marL="342900" indent="-3429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A total of 15,686 Emails.</a:t>
            </a:r>
            <a:endParaRPr lang="en-US" sz="2800" b="0" i="0">
              <a:solidFill>
                <a:srgbClr val="000000"/>
              </a:solidFill>
              <a:effectLst/>
              <a:latin typeface="Rubik 2 Medium" panose="020B0604020202020204" charset="-79"/>
              <a:cs typeface="Rubik 2 Medium" panose="020B0604020202020204" charset="-79"/>
            </a:endParaRPr>
          </a:p>
        </p:txBody>
      </p:sp>
      <p:pic>
        <p:nvPicPr>
          <p:cNvPr id="9" name="Picture 8">
            <a:extLst>
              <a:ext uri="{FF2B5EF4-FFF2-40B4-BE49-F238E27FC236}">
                <a16:creationId xmlns:a16="http://schemas.microsoft.com/office/drawing/2014/main" id="{657DD962-B36D-D9B1-2A79-560953073455}"/>
              </a:ext>
            </a:extLst>
          </p:cNvPr>
          <p:cNvPicPr>
            <a:picLocks noChangeAspect="1"/>
          </p:cNvPicPr>
          <p:nvPr/>
        </p:nvPicPr>
        <p:blipFill>
          <a:blip r:embed="rId6"/>
          <a:srcRect l="14261"/>
          <a:stretch/>
        </p:blipFill>
        <p:spPr>
          <a:xfrm>
            <a:off x="10126490" y="4073532"/>
            <a:ext cx="6662910" cy="4666847"/>
          </a:xfrm>
          <a:prstGeom prst="rect">
            <a:avLst/>
          </a:prstGeom>
        </p:spPr>
      </p:pic>
    </p:spTree>
    <p:extLst>
      <p:ext uri="{BB962C8B-B14F-4D97-AF65-F5344CB8AC3E}">
        <p14:creationId xmlns:p14="http://schemas.microsoft.com/office/powerpoint/2010/main" val="3352493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276600" y="2498172"/>
            <a:ext cx="12115799"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AI-Generated Email Dataset</a:t>
            </a:r>
          </a:p>
        </p:txBody>
      </p:sp>
      <p:sp>
        <p:nvSpPr>
          <p:cNvPr id="17" name="TextBox 16">
            <a:extLst>
              <a:ext uri="{FF2B5EF4-FFF2-40B4-BE49-F238E27FC236}">
                <a16:creationId xmlns:a16="http://schemas.microsoft.com/office/drawing/2014/main" id="{0FFAD8B3-3B06-4C14-B8A1-F874E04D2801}"/>
              </a:ext>
            </a:extLst>
          </p:cNvPr>
          <p:cNvSpPr txBox="1"/>
          <p:nvPr/>
        </p:nvSpPr>
        <p:spPr>
          <a:xfrm>
            <a:off x="1814286" y="3909807"/>
            <a:ext cx="9872214" cy="5016758"/>
          </a:xfrm>
          <a:prstGeom prst="rect">
            <a:avLst/>
          </a:prstGeom>
          <a:noFill/>
        </p:spPr>
        <p:txBody>
          <a:bodyPr wrap="square" rtlCol="0">
            <a:spAutoFit/>
          </a:bodyPr>
          <a:lstStyle/>
          <a:p>
            <a:pPr marL="457200" indent="-457200">
              <a:spcBef>
                <a:spcPts val="800"/>
              </a:spcBef>
              <a:buFont typeface="Arial" panose="020B0604020202020204" pitchFamily="34" charset="0"/>
              <a:buChar char="•"/>
            </a:pPr>
            <a:r>
              <a:rPr lang="en-US" sz="2800" b="0" i="0">
                <a:solidFill>
                  <a:srgbClr val="000000"/>
                </a:solidFill>
                <a:effectLst/>
                <a:latin typeface="Rubik 2 Medium" panose="020B0604020202020204" charset="-79"/>
                <a:cs typeface="Rubik 2 Medium" panose="020B0604020202020204" charset="-79"/>
              </a:rPr>
              <a:t>Other datasets were not personalized emails. [3] [5] [7] [12] </a:t>
            </a:r>
          </a:p>
          <a:p>
            <a:pPr>
              <a:spcBef>
                <a:spcPts val="800"/>
              </a:spcBef>
            </a:pPr>
            <a:endParaRPr lang="en-US" sz="2800" b="0" i="0">
              <a:solidFill>
                <a:srgbClr val="000000"/>
              </a:solidFill>
              <a:effectLst/>
              <a:latin typeface="Rubik 2 Medium" panose="020B0604020202020204" charset="-79"/>
              <a:cs typeface="Rubik 2 Medium" panose="020B0604020202020204" charset="-79"/>
            </a:endParaRPr>
          </a:p>
          <a:p>
            <a:pPr marL="457200"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A total of 9136 emails</a:t>
            </a:r>
          </a:p>
          <a:p>
            <a:pPr>
              <a:spcBef>
                <a:spcPts val="800"/>
              </a:spcBef>
            </a:pPr>
            <a:endParaRPr lang="en-US" sz="2800" b="0" i="0">
              <a:solidFill>
                <a:srgbClr val="000000"/>
              </a:solidFill>
              <a:effectLst/>
              <a:latin typeface="Rubik 2 Medium" panose="020B0604020202020204" charset="-79"/>
              <a:cs typeface="Rubik 2 Medium" panose="020B0604020202020204" charset="-79"/>
            </a:endParaRPr>
          </a:p>
          <a:p>
            <a:pPr marL="457200"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Our aim was to create a sense of familiarity through emails using the available user information.</a:t>
            </a:r>
          </a:p>
          <a:p>
            <a:pPr>
              <a:spcBef>
                <a:spcPts val="800"/>
              </a:spcBef>
            </a:pPr>
            <a:endParaRPr lang="en-US" sz="2800" b="0" i="0">
              <a:solidFill>
                <a:srgbClr val="000000"/>
              </a:solidFill>
              <a:effectLst/>
              <a:latin typeface="Rubik 2 Medium" panose="020B0604020202020204" charset="-79"/>
              <a:cs typeface="Rubik 2 Medium" panose="020B0604020202020204" charset="-79"/>
            </a:endParaRPr>
          </a:p>
          <a:p>
            <a:pPr marL="457200" indent="-457200">
              <a:spcBef>
                <a:spcPts val="800"/>
              </a:spcBef>
              <a:buFont typeface="Arial" panose="020B0604020202020204" pitchFamily="34" charset="0"/>
              <a:buChar char="•"/>
            </a:pPr>
            <a:r>
              <a:rPr lang="en-US" sz="2800" b="0" i="0">
                <a:solidFill>
                  <a:srgbClr val="000000"/>
                </a:solidFill>
                <a:effectLst/>
                <a:latin typeface="Rubik 2 Medium" panose="020B0604020202020204" charset="-79"/>
                <a:cs typeface="Rubik 2 Medium" panose="020B0604020202020204" charset="-79"/>
              </a:rPr>
              <a:t>Legitimate emails were generated through using AI to reply to an email or rephrase a legitimate email.</a:t>
            </a:r>
          </a:p>
        </p:txBody>
      </p:sp>
      <p:pic>
        <p:nvPicPr>
          <p:cNvPr id="16" name="Picture 15">
            <a:extLst>
              <a:ext uri="{FF2B5EF4-FFF2-40B4-BE49-F238E27FC236}">
                <a16:creationId xmlns:a16="http://schemas.microsoft.com/office/drawing/2014/main" id="{AA2CBF26-3608-6EE3-2374-5E1F753C2D9C}"/>
              </a:ext>
            </a:extLst>
          </p:cNvPr>
          <p:cNvPicPr>
            <a:picLocks noChangeAspect="1"/>
          </p:cNvPicPr>
          <p:nvPr/>
        </p:nvPicPr>
        <p:blipFill>
          <a:blip r:embed="rId6"/>
          <a:srcRect l="11531"/>
          <a:stretch/>
        </p:blipFill>
        <p:spPr>
          <a:xfrm>
            <a:off x="11686500" y="3891329"/>
            <a:ext cx="6358202" cy="4315997"/>
          </a:xfrm>
          <a:prstGeom prst="rect">
            <a:avLst/>
          </a:prstGeom>
        </p:spPr>
      </p:pic>
    </p:spTree>
    <p:extLst>
      <p:ext uri="{BB962C8B-B14F-4D97-AF65-F5344CB8AC3E}">
        <p14:creationId xmlns:p14="http://schemas.microsoft.com/office/powerpoint/2010/main" val="2988698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F135B-DC65-4EB9-9E48-372821DC6EFF}"/>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28822F56-8702-E069-30FF-B34845D46041}"/>
              </a:ext>
            </a:extLst>
          </p:cNvPr>
          <p:cNvSpPr txBox="1"/>
          <p:nvPr/>
        </p:nvSpPr>
        <p:spPr>
          <a:xfrm>
            <a:off x="3264993" y="5287879"/>
            <a:ext cx="11758013" cy="810607"/>
          </a:xfrm>
          <a:prstGeom prst="rect">
            <a:avLst/>
          </a:prstGeom>
        </p:spPr>
        <p:txBody>
          <a:bodyPr wrap="square" lIns="0" tIns="0" rIns="0" bIns="0" rtlCol="0" anchor="t">
            <a:spAutoFit/>
          </a:bodyPr>
          <a:lstStyle/>
          <a:p>
            <a:pPr algn="ctr">
              <a:lnSpc>
                <a:spcPts val="6159"/>
              </a:lnSpc>
              <a:spcBef>
                <a:spcPct val="0"/>
              </a:spcBef>
            </a:pPr>
            <a:r>
              <a:rPr lang="en-US" sz="6600" b="1">
                <a:solidFill>
                  <a:srgbClr val="FFFFFF"/>
                </a:solidFill>
                <a:latin typeface="Rubik 2 Bold"/>
                <a:ea typeface="Rubik 2 Bold"/>
                <a:cs typeface="Rubik 2 Bold"/>
                <a:sym typeface="Rubik 2 Bold"/>
              </a:rPr>
              <a:t>Dataset Generation</a:t>
            </a:r>
          </a:p>
        </p:txBody>
      </p:sp>
      <p:grpSp>
        <p:nvGrpSpPr>
          <p:cNvPr id="5" name="Group 5">
            <a:extLst>
              <a:ext uri="{FF2B5EF4-FFF2-40B4-BE49-F238E27FC236}">
                <a16:creationId xmlns:a16="http://schemas.microsoft.com/office/drawing/2014/main" id="{0388E820-630E-5A4B-5974-266671CC0A7E}"/>
              </a:ext>
            </a:extLst>
          </p:cNvPr>
          <p:cNvGrpSpPr/>
          <p:nvPr/>
        </p:nvGrpSpPr>
        <p:grpSpPr>
          <a:xfrm>
            <a:off x="0" y="1839645"/>
            <a:ext cx="18404182" cy="233335"/>
            <a:chOff x="0" y="0"/>
            <a:chExt cx="10197802" cy="129292"/>
          </a:xfrm>
        </p:grpSpPr>
        <p:sp>
          <p:nvSpPr>
            <p:cNvPr id="6" name="Freeform 6">
              <a:extLst>
                <a:ext uri="{FF2B5EF4-FFF2-40B4-BE49-F238E27FC236}">
                  <a16:creationId xmlns:a16="http://schemas.microsoft.com/office/drawing/2014/main" id="{1BF41ECE-6ED5-9F5F-40FF-B48C4401CEE2}"/>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7" name="TextBox 7">
              <a:extLst>
                <a:ext uri="{FF2B5EF4-FFF2-40B4-BE49-F238E27FC236}">
                  <a16:creationId xmlns:a16="http://schemas.microsoft.com/office/drawing/2014/main" id="{6B913694-D00F-7CB6-9EA8-48BED2AF531C}"/>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3973301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43E54-8056-0724-2473-BD2EDD4752B0}"/>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008FB37-F2E4-E71C-9DA4-E050EC1C04A7}"/>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747B88DD-974E-008E-06B7-33DFFA8DCBAF}"/>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3334EF7E-66DE-5206-47B2-D35485A7DA6A}"/>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712130A6-C8FF-5D84-B7BA-A8077DB3CE87}"/>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0CCC3D28-5C94-1FB3-3D0F-0D0660F05661}"/>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5B0C97E8-74CC-DC24-FB77-5332EF62961A}"/>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E6F7121-1F85-F2EB-857C-57CC159EE61F}"/>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09D977F9-1074-05EC-A26A-497B987C6D5F}"/>
              </a:ext>
            </a:extLst>
          </p:cNvPr>
          <p:cNvSpPr txBox="1"/>
          <p:nvPr/>
        </p:nvSpPr>
        <p:spPr>
          <a:xfrm>
            <a:off x="2168979" y="2513775"/>
            <a:ext cx="13950043" cy="810607"/>
          </a:xfrm>
          <a:prstGeom prst="rect">
            <a:avLst/>
          </a:prstGeom>
        </p:spPr>
        <p:txBody>
          <a:bodyPr wrap="square" lIns="0" tIns="0" rIns="0" bIns="0" rtlCol="0" anchor="t">
            <a:spAutoFit/>
          </a:bodyPr>
          <a:lstStyle/>
          <a:p>
            <a:pPr algn="ctr">
              <a:lnSpc>
                <a:spcPts val="6159"/>
              </a:lnSpc>
              <a:spcBef>
                <a:spcPct val="0"/>
              </a:spcBef>
            </a:pPr>
            <a:r>
              <a:rPr lang="en-US" sz="6000" b="1">
                <a:solidFill>
                  <a:srgbClr val="099AC6"/>
                </a:solidFill>
                <a:latin typeface="Rubik" panose="02000604000000020004" pitchFamily="2" charset="-79"/>
                <a:ea typeface="+mn-lt"/>
                <a:cs typeface="Rubik" panose="02000604000000020004" pitchFamily="2" charset="-79"/>
                <a:sym typeface="Rubik 2 Bold"/>
              </a:rPr>
              <a:t>Legitimate Emails Generation</a:t>
            </a:r>
            <a:r>
              <a:rPr lang="en-US" altLang="zh-TW" sz="6000" b="1">
                <a:solidFill>
                  <a:srgbClr val="099AC6"/>
                </a:solidFill>
                <a:latin typeface="Rubik" panose="02000604000000020004" pitchFamily="2" charset="-79"/>
                <a:ea typeface="+mn-lt"/>
                <a:cs typeface="Rubik" panose="02000604000000020004" pitchFamily="2" charset="-79"/>
                <a:sym typeface="Rubik 2 Bold"/>
              </a:rPr>
              <a:t> </a:t>
            </a:r>
            <a:endParaRPr lang="zh-TW" sz="6000" b="1">
              <a:latin typeface="Rubik" panose="02000604000000020004" pitchFamily="2" charset="-79"/>
              <a:ea typeface="新細明體"/>
              <a:cs typeface="Rubik" panose="02000604000000020004" pitchFamily="2" charset="-79"/>
            </a:endParaRPr>
          </a:p>
        </p:txBody>
      </p:sp>
      <p:grpSp>
        <p:nvGrpSpPr>
          <p:cNvPr id="3" name="群組 2">
            <a:extLst>
              <a:ext uri="{FF2B5EF4-FFF2-40B4-BE49-F238E27FC236}">
                <a16:creationId xmlns:a16="http://schemas.microsoft.com/office/drawing/2014/main" id="{B2255C8D-5161-1A97-3CFE-2635C75C63A6}"/>
              </a:ext>
            </a:extLst>
          </p:cNvPr>
          <p:cNvGrpSpPr/>
          <p:nvPr/>
        </p:nvGrpSpPr>
        <p:grpSpPr>
          <a:xfrm>
            <a:off x="7250120" y="3645072"/>
            <a:ext cx="2191590" cy="6256907"/>
            <a:chOff x="7250120" y="2771947"/>
            <a:chExt cx="1461060" cy="4171271"/>
          </a:xfrm>
        </p:grpSpPr>
        <p:sp>
          <p:nvSpPr>
            <p:cNvPr id="30" name="矩形: 圓角 29">
              <a:extLst>
                <a:ext uri="{FF2B5EF4-FFF2-40B4-BE49-F238E27FC236}">
                  <a16:creationId xmlns:a16="http://schemas.microsoft.com/office/drawing/2014/main" id="{A00C3CB3-0275-87E6-EA24-6364E4A8CAF0}"/>
                </a:ext>
              </a:extLst>
            </p:cNvPr>
            <p:cNvSpPr/>
            <p:nvPr/>
          </p:nvSpPr>
          <p:spPr>
            <a:xfrm>
              <a:off x="7250120" y="2771947"/>
              <a:ext cx="1461060" cy="417127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ea typeface="新細明體"/>
                </a:rPr>
                <a:t>Mistral AI</a:t>
              </a:r>
              <a:endParaRPr lang="zh-TW" altLang="en-US" sz="3600"/>
            </a:p>
          </p:txBody>
        </p:sp>
        <p:pic>
          <p:nvPicPr>
            <p:cNvPr id="31" name="圖形 13" descr="人工智慧 以實心填滿">
              <a:extLst>
                <a:ext uri="{FF2B5EF4-FFF2-40B4-BE49-F238E27FC236}">
                  <a16:creationId xmlns:a16="http://schemas.microsoft.com/office/drawing/2014/main" id="{C3AF979D-B3EA-1C65-D03B-694602531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17322" y="4562338"/>
              <a:ext cx="926656" cy="926656"/>
            </a:xfrm>
            <a:prstGeom prst="rect">
              <a:avLst/>
            </a:prstGeom>
          </p:spPr>
        </p:pic>
      </p:grpSp>
      <p:grpSp>
        <p:nvGrpSpPr>
          <p:cNvPr id="7" name="群組 6">
            <a:extLst>
              <a:ext uri="{FF2B5EF4-FFF2-40B4-BE49-F238E27FC236}">
                <a16:creationId xmlns:a16="http://schemas.microsoft.com/office/drawing/2014/main" id="{AACCEB47-BC12-730B-DC71-AE101BE19F83}"/>
              </a:ext>
            </a:extLst>
          </p:cNvPr>
          <p:cNvGrpSpPr/>
          <p:nvPr/>
        </p:nvGrpSpPr>
        <p:grpSpPr>
          <a:xfrm>
            <a:off x="15221641" y="3474664"/>
            <a:ext cx="2611199" cy="6247484"/>
            <a:chOff x="15221641" y="2601539"/>
            <a:chExt cx="1740799" cy="4164989"/>
          </a:xfrm>
        </p:grpSpPr>
        <p:sp>
          <p:nvSpPr>
            <p:cNvPr id="28" name="矩形: 圓角 27">
              <a:extLst>
                <a:ext uri="{FF2B5EF4-FFF2-40B4-BE49-F238E27FC236}">
                  <a16:creationId xmlns:a16="http://schemas.microsoft.com/office/drawing/2014/main" id="{93352F63-B736-CF49-3ECC-54D1B2ACDE85}"/>
                </a:ext>
              </a:extLst>
            </p:cNvPr>
            <p:cNvSpPr/>
            <p:nvPr/>
          </p:nvSpPr>
          <p:spPr>
            <a:xfrm>
              <a:off x="15221641" y="2601539"/>
              <a:ext cx="1740799" cy="4164989"/>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ea typeface="新細明體"/>
                </a:rPr>
                <a:t>Generated</a:t>
              </a:r>
              <a:endParaRPr lang="en-US" altLang="zh-TW" sz="3600">
                <a:ea typeface="新細明體"/>
              </a:endParaRPr>
            </a:p>
            <a:p>
              <a:pPr algn="ctr"/>
              <a:r>
                <a:rPr lang="en-US" altLang="zh-TW" sz="3600">
                  <a:ea typeface="新細明體"/>
                </a:rPr>
                <a:t>Legitimate</a:t>
              </a:r>
            </a:p>
            <a:p>
              <a:pPr algn="ctr"/>
              <a:r>
                <a:rPr lang="zh-TW" altLang="en-US" sz="3600">
                  <a:ea typeface="新細明體"/>
                </a:rPr>
                <a:t> Emails</a:t>
              </a:r>
            </a:p>
          </p:txBody>
        </p:sp>
        <p:pic>
          <p:nvPicPr>
            <p:cNvPr id="29" name="圖形 30" descr="打開的信封 以實心填滿">
              <a:extLst>
                <a:ext uri="{FF2B5EF4-FFF2-40B4-BE49-F238E27FC236}">
                  <a16:creationId xmlns:a16="http://schemas.microsoft.com/office/drawing/2014/main" id="{D552B531-6925-5AF3-8322-FEBACC94B2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728375" y="4327732"/>
              <a:ext cx="702733" cy="712604"/>
            </a:xfrm>
            <a:prstGeom prst="rect">
              <a:avLst/>
            </a:prstGeom>
          </p:spPr>
        </p:pic>
      </p:grpSp>
      <p:grpSp>
        <p:nvGrpSpPr>
          <p:cNvPr id="8" name="Group 119">
            <a:extLst>
              <a:ext uri="{FF2B5EF4-FFF2-40B4-BE49-F238E27FC236}">
                <a16:creationId xmlns:a16="http://schemas.microsoft.com/office/drawing/2014/main" id="{0FDD974D-E8FE-FF65-D18E-0C434DFD245F}"/>
              </a:ext>
            </a:extLst>
          </p:cNvPr>
          <p:cNvGrpSpPr/>
          <p:nvPr/>
        </p:nvGrpSpPr>
        <p:grpSpPr>
          <a:xfrm>
            <a:off x="2415711" y="6420510"/>
            <a:ext cx="4834411" cy="3012326"/>
            <a:chOff x="2415710" y="5547385"/>
            <a:chExt cx="3222940" cy="2008217"/>
          </a:xfrm>
        </p:grpSpPr>
        <p:sp>
          <p:nvSpPr>
            <p:cNvPr id="24" name="矩形: 圓角 37">
              <a:extLst>
                <a:ext uri="{FF2B5EF4-FFF2-40B4-BE49-F238E27FC236}">
                  <a16:creationId xmlns:a16="http://schemas.microsoft.com/office/drawing/2014/main" id="{9E9354AE-FD8D-3DC2-025E-05107947606D}"/>
                </a:ext>
              </a:extLst>
            </p:cNvPr>
            <p:cNvSpPr/>
            <p:nvPr/>
          </p:nvSpPr>
          <p:spPr>
            <a:xfrm>
              <a:off x="2938772" y="5571102"/>
              <a:ext cx="2275179" cy="1984500"/>
            </a:xfrm>
            <a:prstGeom prst="upArrowCallout">
              <a:avLst/>
            </a:prstGeom>
            <a:solidFill>
              <a:schemeClr val="accent5">
                <a:lumMod val="60000"/>
                <a:lumOff val="40000"/>
              </a:schemeClr>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ea typeface="新細明體"/>
                </a:rPr>
                <a:t>Human </a:t>
              </a:r>
              <a:r>
                <a:rPr lang="en-US" altLang="zh-TW" sz="3600">
                  <a:ea typeface="新細明體"/>
                </a:rPr>
                <a:t>Em</a:t>
              </a:r>
              <a:r>
                <a:rPr lang="zh-TW" altLang="en-US" sz="3600">
                  <a:ea typeface="新細明體"/>
                </a:rPr>
                <a:t>ails</a:t>
              </a:r>
              <a:endParaRPr lang="zh-TW" altLang="en-US" sz="3600">
                <a:ea typeface="新細明體" panose="02020500000000000000" pitchFamily="18" charset="-120"/>
              </a:endParaRPr>
            </a:p>
          </p:txBody>
        </p:sp>
        <p:pic>
          <p:nvPicPr>
            <p:cNvPr id="25" name="圖形 42" descr="信封 以實心填滿">
              <a:extLst>
                <a:ext uri="{FF2B5EF4-FFF2-40B4-BE49-F238E27FC236}">
                  <a16:creationId xmlns:a16="http://schemas.microsoft.com/office/drawing/2014/main" id="{E891A87E-644D-877F-18DE-9CCC80C1A6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1189" y="6577034"/>
              <a:ext cx="978568" cy="978568"/>
            </a:xfrm>
            <a:prstGeom prst="rect">
              <a:avLst/>
            </a:prstGeom>
          </p:spPr>
        </p:pic>
        <p:pic>
          <p:nvPicPr>
            <p:cNvPr id="26" name="圖形 10" descr="一群女人 以實心填滿">
              <a:extLst>
                <a:ext uri="{FF2B5EF4-FFF2-40B4-BE49-F238E27FC236}">
                  <a16:creationId xmlns:a16="http://schemas.microsoft.com/office/drawing/2014/main" id="{F9651F3D-4ED8-83DA-C69D-8E07CA9F4A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68036" y="6860460"/>
              <a:ext cx="229578" cy="185635"/>
            </a:xfrm>
            <a:prstGeom prst="rect">
              <a:avLst/>
            </a:prstGeom>
          </p:spPr>
        </p:pic>
        <p:cxnSp>
          <p:nvCxnSpPr>
            <p:cNvPr id="27" name="直線單箭頭接點 26">
              <a:extLst>
                <a:ext uri="{FF2B5EF4-FFF2-40B4-BE49-F238E27FC236}">
                  <a16:creationId xmlns:a16="http://schemas.microsoft.com/office/drawing/2014/main" id="{DCD9ED15-3EFD-2CAB-953B-ECF1E206EB8A}"/>
                </a:ext>
              </a:extLst>
            </p:cNvPr>
            <p:cNvCxnSpPr>
              <a:cxnSpLocks/>
            </p:cNvCxnSpPr>
            <p:nvPr/>
          </p:nvCxnSpPr>
          <p:spPr>
            <a:xfrm>
              <a:off x="2415710" y="5547385"/>
              <a:ext cx="3222940" cy="0"/>
            </a:xfrm>
            <a:prstGeom prst="straightConnector1">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9" name="Group 54">
            <a:extLst>
              <a:ext uri="{FF2B5EF4-FFF2-40B4-BE49-F238E27FC236}">
                <a16:creationId xmlns:a16="http://schemas.microsoft.com/office/drawing/2014/main" id="{E74FB210-FA45-0673-E750-8F2A1F36B699}"/>
              </a:ext>
            </a:extLst>
          </p:cNvPr>
          <p:cNvGrpSpPr/>
          <p:nvPr/>
        </p:nvGrpSpPr>
        <p:grpSpPr>
          <a:xfrm>
            <a:off x="9474511" y="4569732"/>
            <a:ext cx="5714330" cy="655743"/>
            <a:chOff x="9474511" y="3472089"/>
            <a:chExt cx="3407527" cy="655743"/>
          </a:xfrm>
          <a:solidFill>
            <a:schemeClr val="accent5">
              <a:lumMod val="60000"/>
              <a:lumOff val="40000"/>
            </a:schemeClr>
          </a:solidFill>
        </p:grpSpPr>
        <p:cxnSp>
          <p:nvCxnSpPr>
            <p:cNvPr id="22" name="直線單箭頭接點 21">
              <a:extLst>
                <a:ext uri="{FF2B5EF4-FFF2-40B4-BE49-F238E27FC236}">
                  <a16:creationId xmlns:a16="http://schemas.microsoft.com/office/drawing/2014/main" id="{600F6743-060D-C447-2D2C-CF0B51B28B27}"/>
                </a:ext>
              </a:extLst>
            </p:cNvPr>
            <p:cNvCxnSpPr>
              <a:cxnSpLocks/>
            </p:cNvCxnSpPr>
            <p:nvPr/>
          </p:nvCxnSpPr>
          <p:spPr>
            <a:xfrm>
              <a:off x="9474511" y="3772653"/>
              <a:ext cx="3407527" cy="0"/>
            </a:xfrm>
            <a:prstGeom prst="straightConnector1">
              <a:avLst/>
            </a:prstGeom>
            <a:grpFill/>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3" name="矩形: 圓角 22">
              <a:extLst>
                <a:ext uri="{FF2B5EF4-FFF2-40B4-BE49-F238E27FC236}">
                  <a16:creationId xmlns:a16="http://schemas.microsoft.com/office/drawing/2014/main" id="{8FE953DB-E4B1-AC29-4A9B-BAE45B259879}"/>
                </a:ext>
              </a:extLst>
            </p:cNvPr>
            <p:cNvSpPr/>
            <p:nvPr/>
          </p:nvSpPr>
          <p:spPr>
            <a:xfrm>
              <a:off x="10410326" y="3472089"/>
              <a:ext cx="1660728" cy="655743"/>
            </a:xfrm>
            <a:prstGeom prst="roundRect">
              <a:avLst/>
            </a:prstGeom>
            <a:grp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ea typeface="新細明體"/>
                </a:rPr>
                <a:t>Rephrasing</a:t>
              </a:r>
              <a:endParaRPr lang="zh-TW" altLang="en-US" sz="3600">
                <a:ea typeface="新細明體" panose="02020500000000000000" pitchFamily="18" charset="-120"/>
              </a:endParaRPr>
            </a:p>
          </p:txBody>
        </p:sp>
      </p:grpSp>
      <p:grpSp>
        <p:nvGrpSpPr>
          <p:cNvPr id="16" name="Group 94">
            <a:extLst>
              <a:ext uri="{FF2B5EF4-FFF2-40B4-BE49-F238E27FC236}">
                <a16:creationId xmlns:a16="http://schemas.microsoft.com/office/drawing/2014/main" id="{81769D50-2E09-C611-5F6F-36CB529B3614}"/>
              </a:ext>
            </a:extLst>
          </p:cNvPr>
          <p:cNvGrpSpPr/>
          <p:nvPr/>
        </p:nvGrpSpPr>
        <p:grpSpPr>
          <a:xfrm>
            <a:off x="9467909" y="7349916"/>
            <a:ext cx="5727534" cy="1424354"/>
            <a:chOff x="9467909" y="6476453"/>
            <a:chExt cx="3431112" cy="949536"/>
          </a:xfrm>
          <a:solidFill>
            <a:schemeClr val="accent4"/>
          </a:solidFill>
        </p:grpSpPr>
        <p:cxnSp>
          <p:nvCxnSpPr>
            <p:cNvPr id="20" name="直線單箭頭接點 19">
              <a:extLst>
                <a:ext uri="{FF2B5EF4-FFF2-40B4-BE49-F238E27FC236}">
                  <a16:creationId xmlns:a16="http://schemas.microsoft.com/office/drawing/2014/main" id="{2E8F2EFC-D415-0E70-9C5C-2F897671E9E1}"/>
                </a:ext>
              </a:extLst>
            </p:cNvPr>
            <p:cNvCxnSpPr>
              <a:cxnSpLocks/>
            </p:cNvCxnSpPr>
            <p:nvPr/>
          </p:nvCxnSpPr>
          <p:spPr>
            <a:xfrm>
              <a:off x="9467909" y="6957658"/>
              <a:ext cx="3431112" cy="9487"/>
            </a:xfrm>
            <a:prstGeom prst="straightConnector1">
              <a:avLst/>
            </a:prstGeom>
            <a:grpFill/>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21" name="矩形: 圓角 20">
              <a:extLst>
                <a:ext uri="{FF2B5EF4-FFF2-40B4-BE49-F238E27FC236}">
                  <a16:creationId xmlns:a16="http://schemas.microsoft.com/office/drawing/2014/main" id="{EFC107CF-7415-CE80-5200-AD9A21CB02FF}"/>
                </a:ext>
              </a:extLst>
            </p:cNvPr>
            <p:cNvSpPr/>
            <p:nvPr/>
          </p:nvSpPr>
          <p:spPr>
            <a:xfrm>
              <a:off x="10074921" y="6476453"/>
              <a:ext cx="2135263" cy="949536"/>
            </a:xfrm>
            <a:prstGeom prst="roundRect">
              <a:avLst/>
            </a:pr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ea typeface="新細明體"/>
                </a:rPr>
                <a:t>Responding to human emails </a:t>
              </a:r>
              <a:endParaRPr lang="en-US" altLang="zh-TW" sz="3600">
                <a:ea typeface="新細明體" panose="02020500000000000000" pitchFamily="18" charset="-120"/>
                <a:cs typeface="Calibri"/>
              </a:endParaRPr>
            </a:p>
          </p:txBody>
        </p:sp>
      </p:grpSp>
      <p:sp>
        <p:nvSpPr>
          <p:cNvPr id="19" name="TextBox 120">
            <a:extLst>
              <a:ext uri="{FF2B5EF4-FFF2-40B4-BE49-F238E27FC236}">
                <a16:creationId xmlns:a16="http://schemas.microsoft.com/office/drawing/2014/main" id="{2B3151E6-0E19-0D52-0EAE-BFE555287D57}"/>
              </a:ext>
            </a:extLst>
          </p:cNvPr>
          <p:cNvSpPr txBox="1"/>
          <p:nvPr/>
        </p:nvSpPr>
        <p:spPr>
          <a:xfrm>
            <a:off x="2819746" y="3955346"/>
            <a:ext cx="3967844" cy="175432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50" indent="-514350">
              <a:buFont typeface="Arial" panose="020B0604020202020204" pitchFamily="34" charset="0"/>
              <a:buChar char="•"/>
            </a:pPr>
            <a:r>
              <a:rPr lang="en-US" altLang="zh-TW" sz="3600">
                <a:latin typeface="Rubik 1"/>
                <a:ea typeface="新細明體"/>
                <a:cs typeface="Rubik 1"/>
              </a:rPr>
              <a:t>Enron</a:t>
            </a:r>
          </a:p>
          <a:p>
            <a:pPr marL="514350" indent="-514350">
              <a:buFont typeface="Arial" panose="020B0604020202020204" pitchFamily="34" charset="0"/>
              <a:buChar char="•"/>
            </a:pPr>
            <a:r>
              <a:rPr lang="en-US" altLang="zh-TW" sz="3600">
                <a:latin typeface="Rubik 1"/>
                <a:ea typeface="新細明體"/>
                <a:cs typeface="Rubik 1"/>
              </a:rPr>
              <a:t>Nazario</a:t>
            </a:r>
          </a:p>
          <a:p>
            <a:pPr marL="514350" indent="-514350">
              <a:buFont typeface="Arial" panose="020B0604020202020204" pitchFamily="34" charset="0"/>
              <a:buChar char="•"/>
            </a:pPr>
            <a:r>
              <a:rPr lang="en-US" altLang="zh-TW" sz="3600">
                <a:latin typeface="Rubik 1"/>
                <a:ea typeface="新細明體"/>
                <a:cs typeface="Rubik 1"/>
              </a:rPr>
              <a:t>Nigerian Fraud</a:t>
            </a:r>
            <a:endParaRPr lang="zh-TW" altLang="en-US" sz="3600">
              <a:latin typeface="Rubik 1"/>
              <a:ea typeface="新細明體"/>
              <a:cs typeface="Rubik 1"/>
            </a:endParaRPr>
          </a:p>
        </p:txBody>
      </p:sp>
      <p:pic>
        <p:nvPicPr>
          <p:cNvPr id="6" name="Graphic 5" descr="Male profile with solid fill">
            <a:extLst>
              <a:ext uri="{FF2B5EF4-FFF2-40B4-BE49-F238E27FC236}">
                <a16:creationId xmlns:a16="http://schemas.microsoft.com/office/drawing/2014/main" id="{6AEAC252-5DAE-E607-1763-08660DBE8D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3120" y="5625118"/>
            <a:ext cx="1946576" cy="1946576"/>
          </a:xfrm>
          <a:prstGeom prst="rect">
            <a:avLst/>
          </a:prstGeom>
        </p:spPr>
      </p:pic>
    </p:spTree>
    <p:extLst>
      <p:ext uri="{BB962C8B-B14F-4D97-AF65-F5344CB8AC3E}">
        <p14:creationId xmlns:p14="http://schemas.microsoft.com/office/powerpoint/2010/main" val="139424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83279-059D-E04F-5938-A00929846D06}"/>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EACF790-37CB-5AD9-7972-4816FBDB5E3B}"/>
              </a:ext>
            </a:extLst>
          </p:cNvPr>
          <p:cNvSpPr/>
          <p:nvPr/>
        </p:nvSpPr>
        <p:spPr>
          <a:xfrm>
            <a:off x="4091753" y="3643745"/>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0683DBBD-FDBD-DCED-CD69-700200993541}"/>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8B7411E5-7E32-4198-7BE6-864D93D9DF4D}"/>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10EA5F54-C5EC-05A6-9283-448083C37CB7}"/>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75ABD1F2-FC9F-C9F3-E9B3-D1E98251C435}"/>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9B0D13-E3C2-4395-9BBE-2B4F1C56DD2D}"/>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82065949-09E3-783D-F81C-5962C03FF410}"/>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38CCA9A9-E604-857F-E434-1034FB69C168}"/>
              </a:ext>
            </a:extLst>
          </p:cNvPr>
          <p:cNvSpPr txBox="1"/>
          <p:nvPr/>
        </p:nvSpPr>
        <p:spPr>
          <a:xfrm>
            <a:off x="1948543" y="2494852"/>
            <a:ext cx="14390914" cy="810607"/>
          </a:xfrm>
          <a:prstGeom prst="rect">
            <a:avLst/>
          </a:prstGeom>
        </p:spPr>
        <p:txBody>
          <a:bodyPr wrap="square" lIns="0" tIns="0" rIns="0" bIns="0" rtlCol="0" anchor="t">
            <a:spAutoFit/>
          </a:bodyPr>
          <a:lstStyle/>
          <a:p>
            <a:pPr algn="ctr">
              <a:lnSpc>
                <a:spcPts val="6159"/>
              </a:lnSpc>
              <a:spcBef>
                <a:spcPct val="0"/>
              </a:spcBef>
            </a:pPr>
            <a:r>
              <a:rPr lang="en-US" sz="6000" b="1">
                <a:solidFill>
                  <a:srgbClr val="099AC6"/>
                </a:solidFill>
                <a:latin typeface="Rubik" panose="02000604000000020004" pitchFamily="2" charset="-79"/>
                <a:ea typeface="+mn-lt"/>
                <a:cs typeface="Rubik" panose="02000604000000020004" pitchFamily="2" charset="-79"/>
                <a:sym typeface="Rubik 2 Bold"/>
              </a:rPr>
              <a:t>Malicious Emails Generation (1/2) </a:t>
            </a:r>
            <a:endParaRPr lang="zh-TW" sz="6000" b="1">
              <a:latin typeface="Rubik" panose="02000604000000020004" pitchFamily="2" charset="-79"/>
              <a:ea typeface="+mn-lt"/>
              <a:cs typeface="Rubik" panose="02000604000000020004" pitchFamily="2" charset="-79"/>
            </a:endParaRPr>
          </a:p>
        </p:txBody>
      </p:sp>
      <p:grpSp>
        <p:nvGrpSpPr>
          <p:cNvPr id="3" name="群組 2">
            <a:extLst>
              <a:ext uri="{FF2B5EF4-FFF2-40B4-BE49-F238E27FC236}">
                <a16:creationId xmlns:a16="http://schemas.microsoft.com/office/drawing/2014/main" id="{DA0C3E2F-1C94-5CF4-D484-E3A4D70192CE}"/>
              </a:ext>
            </a:extLst>
          </p:cNvPr>
          <p:cNvGrpSpPr/>
          <p:nvPr/>
        </p:nvGrpSpPr>
        <p:grpSpPr>
          <a:xfrm>
            <a:off x="9611030" y="4041005"/>
            <a:ext cx="3404848" cy="2897154"/>
            <a:chOff x="9316621" y="2066732"/>
            <a:chExt cx="2002731" cy="1709404"/>
          </a:xfrm>
          <a:solidFill>
            <a:schemeClr val="accent6"/>
          </a:solidFill>
        </p:grpSpPr>
        <p:sp>
          <p:nvSpPr>
            <p:cNvPr id="23" name="矩形: 圓角 22">
              <a:extLst>
                <a:ext uri="{FF2B5EF4-FFF2-40B4-BE49-F238E27FC236}">
                  <a16:creationId xmlns:a16="http://schemas.microsoft.com/office/drawing/2014/main" id="{DBC42A2D-A6B8-08AB-231F-01A9002E51D2}"/>
                </a:ext>
              </a:extLst>
            </p:cNvPr>
            <p:cNvSpPr/>
            <p:nvPr/>
          </p:nvSpPr>
          <p:spPr>
            <a:xfrm>
              <a:off x="9316621" y="2066732"/>
              <a:ext cx="2002731" cy="1709404"/>
            </a:xfrm>
            <a:prstGeom prst="roundRect">
              <a:avLst/>
            </a:prstGeom>
            <a:grp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latin typeface="Rubik" panose="02000604000000020004" pitchFamily="2" charset="-79"/>
                  <a:ea typeface="新細明體"/>
                  <a:cs typeface="Rubik" panose="02000604000000020004" pitchFamily="2" charset="-79"/>
                </a:rPr>
                <a:t>AI Generated Personas</a:t>
              </a:r>
              <a:endParaRPr lang="zh-TW" altLang="en-US" sz="3600">
                <a:latin typeface="Rubik" panose="02000604000000020004" pitchFamily="2" charset="-79"/>
                <a:ea typeface="新細明體" panose="02020500000000000000" pitchFamily="18" charset="-120"/>
                <a:cs typeface="Rubik" panose="02000604000000020004" pitchFamily="2" charset="-79"/>
              </a:endParaRPr>
            </a:p>
          </p:txBody>
        </p:sp>
        <p:pic>
          <p:nvPicPr>
            <p:cNvPr id="24" name="圖形 10" descr="一群女人 以實心填滿">
              <a:extLst>
                <a:ext uri="{FF2B5EF4-FFF2-40B4-BE49-F238E27FC236}">
                  <a16:creationId xmlns:a16="http://schemas.microsoft.com/office/drawing/2014/main" id="{A1E6D3B9-9990-3AAF-D61F-0CB97F75CB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4589" y="2894100"/>
              <a:ext cx="706793" cy="698749"/>
            </a:xfrm>
            <a:prstGeom prst="rect">
              <a:avLst/>
            </a:prstGeom>
          </p:spPr>
        </p:pic>
      </p:grpSp>
      <p:grpSp>
        <p:nvGrpSpPr>
          <p:cNvPr id="4" name="群組 3">
            <a:extLst>
              <a:ext uri="{FF2B5EF4-FFF2-40B4-BE49-F238E27FC236}">
                <a16:creationId xmlns:a16="http://schemas.microsoft.com/office/drawing/2014/main" id="{49A1B2CB-0A68-8E7F-FD2C-555F9749687C}"/>
              </a:ext>
            </a:extLst>
          </p:cNvPr>
          <p:cNvGrpSpPr/>
          <p:nvPr/>
        </p:nvGrpSpPr>
        <p:grpSpPr>
          <a:xfrm>
            <a:off x="6060259" y="4879763"/>
            <a:ext cx="2191590" cy="5061954"/>
            <a:chOff x="5765850" y="2882400"/>
            <a:chExt cx="1461060" cy="3374636"/>
          </a:xfrm>
        </p:grpSpPr>
        <p:sp>
          <p:nvSpPr>
            <p:cNvPr id="21" name="矩形: 圓角 20">
              <a:extLst>
                <a:ext uri="{FF2B5EF4-FFF2-40B4-BE49-F238E27FC236}">
                  <a16:creationId xmlns:a16="http://schemas.microsoft.com/office/drawing/2014/main" id="{5047559A-36D8-9A06-6D83-4973874F736C}"/>
                </a:ext>
              </a:extLst>
            </p:cNvPr>
            <p:cNvSpPr/>
            <p:nvPr/>
          </p:nvSpPr>
          <p:spPr>
            <a:xfrm>
              <a:off x="5765850" y="2882400"/>
              <a:ext cx="1461060" cy="337463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latin typeface="Rubik" panose="02000604000000020004" pitchFamily="2" charset="-79"/>
                  <a:ea typeface="新細明體"/>
                  <a:cs typeface="Rubik" panose="02000604000000020004" pitchFamily="2" charset="-79"/>
                </a:rPr>
                <a:t>Mistral AI</a:t>
              </a:r>
              <a:endParaRPr lang="zh-TW" altLang="en-US" sz="3600">
                <a:latin typeface="Rubik" panose="02000604000000020004" pitchFamily="2" charset="-79"/>
                <a:cs typeface="Rubik" panose="02000604000000020004" pitchFamily="2" charset="-79"/>
              </a:endParaRPr>
            </a:p>
          </p:txBody>
        </p:sp>
        <p:pic>
          <p:nvPicPr>
            <p:cNvPr id="22" name="圖形 13" descr="人工智慧 以實心填滿">
              <a:extLst>
                <a:ext uri="{FF2B5EF4-FFF2-40B4-BE49-F238E27FC236}">
                  <a16:creationId xmlns:a16="http://schemas.microsoft.com/office/drawing/2014/main" id="{CEC74B46-BC4B-7222-B0F1-478992510D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3052" y="4107065"/>
              <a:ext cx="926656" cy="926656"/>
            </a:xfrm>
            <a:prstGeom prst="rect">
              <a:avLst/>
            </a:prstGeom>
          </p:spPr>
        </p:pic>
      </p:grpSp>
      <p:grpSp>
        <p:nvGrpSpPr>
          <p:cNvPr id="6" name="群組 5">
            <a:extLst>
              <a:ext uri="{FF2B5EF4-FFF2-40B4-BE49-F238E27FC236}">
                <a16:creationId xmlns:a16="http://schemas.microsoft.com/office/drawing/2014/main" id="{BB76E0DD-23B0-679A-B149-17F170795B15}"/>
              </a:ext>
            </a:extLst>
          </p:cNvPr>
          <p:cNvGrpSpPr/>
          <p:nvPr/>
        </p:nvGrpSpPr>
        <p:grpSpPr>
          <a:xfrm>
            <a:off x="14041261" y="4879763"/>
            <a:ext cx="2826158" cy="5052531"/>
            <a:chOff x="13741077" y="2882400"/>
            <a:chExt cx="1884105" cy="3368354"/>
          </a:xfrm>
        </p:grpSpPr>
        <p:sp>
          <p:nvSpPr>
            <p:cNvPr id="19" name="矩形: 圓角 18">
              <a:extLst>
                <a:ext uri="{FF2B5EF4-FFF2-40B4-BE49-F238E27FC236}">
                  <a16:creationId xmlns:a16="http://schemas.microsoft.com/office/drawing/2014/main" id="{7A875EFD-A3B8-94A5-A673-43EDDC4C0025}"/>
                </a:ext>
              </a:extLst>
            </p:cNvPr>
            <p:cNvSpPr/>
            <p:nvPr/>
          </p:nvSpPr>
          <p:spPr>
            <a:xfrm>
              <a:off x="13741077" y="2882400"/>
              <a:ext cx="1884105" cy="336835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latin typeface="Rubik" panose="02000604000000020004" pitchFamily="2" charset="-79"/>
                  <a:ea typeface="新細明體"/>
                  <a:cs typeface="Rubik" panose="02000604000000020004" pitchFamily="2" charset="-79"/>
                </a:rPr>
                <a:t>Generated</a:t>
              </a:r>
              <a:endParaRPr lang="en-US" altLang="zh-TW" sz="3600">
                <a:latin typeface="Rubik" panose="02000604000000020004" pitchFamily="2" charset="-79"/>
                <a:ea typeface="新細明體"/>
                <a:cs typeface="Rubik" panose="02000604000000020004" pitchFamily="2" charset="-79"/>
              </a:endParaRPr>
            </a:p>
            <a:p>
              <a:pPr algn="ctr"/>
              <a:r>
                <a:rPr lang="en-US" altLang="zh-TW" sz="3600">
                  <a:latin typeface="Rubik" panose="02000604000000020004" pitchFamily="2" charset="-79"/>
                  <a:ea typeface="新細明體"/>
                  <a:cs typeface="Rubik" panose="02000604000000020004" pitchFamily="2" charset="-79"/>
                </a:rPr>
                <a:t>Malicious</a:t>
              </a:r>
            </a:p>
            <a:p>
              <a:pPr algn="ctr"/>
              <a:r>
                <a:rPr lang="zh-TW" altLang="en-US" sz="3600">
                  <a:latin typeface="Rubik" panose="02000604000000020004" pitchFamily="2" charset="-79"/>
                  <a:ea typeface="新細明體"/>
                  <a:cs typeface="Rubik" panose="02000604000000020004" pitchFamily="2" charset="-79"/>
                </a:rPr>
                <a:t> Emails</a:t>
              </a:r>
            </a:p>
          </p:txBody>
        </p:sp>
        <p:pic>
          <p:nvPicPr>
            <p:cNvPr id="20" name="圖形 30" descr="打開的信封 以實心填滿">
              <a:extLst>
                <a:ext uri="{FF2B5EF4-FFF2-40B4-BE49-F238E27FC236}">
                  <a16:creationId xmlns:a16="http://schemas.microsoft.com/office/drawing/2014/main" id="{93C95AB2-2050-1BB9-574D-349FC8658F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331763" y="4206110"/>
              <a:ext cx="702733" cy="712604"/>
            </a:xfrm>
            <a:prstGeom prst="rect">
              <a:avLst/>
            </a:prstGeom>
          </p:spPr>
        </p:pic>
      </p:grpSp>
      <p:cxnSp>
        <p:nvCxnSpPr>
          <p:cNvPr id="7" name="直線單箭頭接點 6">
            <a:extLst>
              <a:ext uri="{FF2B5EF4-FFF2-40B4-BE49-F238E27FC236}">
                <a16:creationId xmlns:a16="http://schemas.microsoft.com/office/drawing/2014/main" id="{1262B160-CD8E-3D30-33A2-EE57052029F0}"/>
              </a:ext>
            </a:extLst>
          </p:cNvPr>
          <p:cNvCxnSpPr>
            <a:cxnSpLocks/>
          </p:cNvCxnSpPr>
          <p:nvPr/>
        </p:nvCxnSpPr>
        <p:spPr>
          <a:xfrm flipV="1">
            <a:off x="8228749" y="5489582"/>
            <a:ext cx="1382280" cy="286995"/>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線單箭頭接點 7">
            <a:extLst>
              <a:ext uri="{FF2B5EF4-FFF2-40B4-BE49-F238E27FC236}">
                <a16:creationId xmlns:a16="http://schemas.microsoft.com/office/drawing/2014/main" id="{B398E732-0B4D-39B8-AA81-D2AF3F90B4A1}"/>
              </a:ext>
            </a:extLst>
          </p:cNvPr>
          <p:cNvCxnSpPr>
            <a:cxnSpLocks/>
          </p:cNvCxnSpPr>
          <p:nvPr/>
        </p:nvCxnSpPr>
        <p:spPr>
          <a:xfrm flipH="1">
            <a:off x="8251849" y="6328351"/>
            <a:ext cx="1359177" cy="299168"/>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9" name="直線單箭頭接點 8">
            <a:extLst>
              <a:ext uri="{FF2B5EF4-FFF2-40B4-BE49-F238E27FC236}">
                <a16:creationId xmlns:a16="http://schemas.microsoft.com/office/drawing/2014/main" id="{2DBDF341-ADF6-E389-09DF-F288671F28B9}"/>
              </a:ext>
            </a:extLst>
          </p:cNvPr>
          <p:cNvCxnSpPr>
            <a:cxnSpLocks/>
          </p:cNvCxnSpPr>
          <p:nvPr/>
        </p:nvCxnSpPr>
        <p:spPr>
          <a:xfrm flipV="1">
            <a:off x="8251849" y="7934234"/>
            <a:ext cx="5772087" cy="4712"/>
          </a:xfrm>
          <a:prstGeom prst="straightConnector1">
            <a:avLst/>
          </a:prstGeom>
          <a:ln w="3810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40">
            <a:extLst>
              <a:ext uri="{FF2B5EF4-FFF2-40B4-BE49-F238E27FC236}">
                <a16:creationId xmlns:a16="http://schemas.microsoft.com/office/drawing/2014/main" id="{23046CBB-3130-BC8C-E88B-FE3A2655C3C5}"/>
              </a:ext>
            </a:extLst>
          </p:cNvPr>
          <p:cNvSpPr txBox="1"/>
          <p:nvPr/>
        </p:nvSpPr>
        <p:spPr>
          <a:xfrm>
            <a:off x="1802930" y="4038456"/>
            <a:ext cx="4585059" cy="230832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8625" indent="-428625">
              <a:buFont typeface="Arial" panose="020B0604020202020204" pitchFamily="34" charset="0"/>
              <a:buChar char="•"/>
            </a:pPr>
            <a:r>
              <a:rPr lang="en-US" sz="3600">
                <a:latin typeface="Rubik" panose="02000604000000020004" pitchFamily="2" charset="-79"/>
                <a:ea typeface="新細明體"/>
                <a:cs typeface="Rubik" panose="02000604000000020004" pitchFamily="2" charset="-79"/>
              </a:rPr>
              <a:t>Good &amp; Bad Habits</a:t>
            </a:r>
            <a:endParaRPr lang="zh-TW" sz="3600">
              <a:latin typeface="Rubik" panose="02000604000000020004" pitchFamily="2" charset="-79"/>
              <a:ea typeface="新細明體"/>
              <a:cs typeface="Rubik" panose="02000604000000020004" pitchFamily="2" charset="-79"/>
            </a:endParaRPr>
          </a:p>
          <a:p>
            <a:pPr marL="428625" indent="-428625">
              <a:buFont typeface="Arial" panose="020B0604020202020204" pitchFamily="34" charset="0"/>
              <a:buChar char="•"/>
            </a:pPr>
            <a:r>
              <a:rPr lang="en-US" sz="3600">
                <a:latin typeface="Rubik" panose="02000604000000020004" pitchFamily="2" charset="-79"/>
                <a:ea typeface="新細明體"/>
                <a:cs typeface="Rubik" panose="02000604000000020004" pitchFamily="2" charset="-79"/>
              </a:rPr>
              <a:t>Hobbies</a:t>
            </a:r>
            <a:endParaRPr lang="en-US" sz="3600">
              <a:latin typeface="Rubik" panose="02000604000000020004" pitchFamily="2" charset="-79"/>
              <a:cs typeface="Rubik" panose="02000604000000020004" pitchFamily="2" charset="-79"/>
            </a:endParaRPr>
          </a:p>
          <a:p>
            <a:pPr marL="428625" indent="-428625">
              <a:buFont typeface="Arial" panose="020B0604020202020204" pitchFamily="34" charset="0"/>
              <a:buChar char="•"/>
            </a:pPr>
            <a:r>
              <a:rPr lang="en-US" sz="3600">
                <a:latin typeface="Rubik" panose="02000604000000020004" pitchFamily="2" charset="-79"/>
                <a:ea typeface="新細明體"/>
                <a:cs typeface="Rubik" panose="02000604000000020004" pitchFamily="2" charset="-79"/>
              </a:rPr>
              <a:t>Job</a:t>
            </a:r>
            <a:endParaRPr lang="en-US" sz="3600">
              <a:latin typeface="Rubik" panose="02000604000000020004" pitchFamily="2" charset="-79"/>
              <a:cs typeface="Rubik" panose="02000604000000020004" pitchFamily="2" charset="-79"/>
            </a:endParaRPr>
          </a:p>
          <a:p>
            <a:pPr marL="428625" indent="-428625">
              <a:buFont typeface="Arial" panose="020B0604020202020204" pitchFamily="34" charset="0"/>
              <a:buChar char="•"/>
            </a:pPr>
            <a:r>
              <a:rPr lang="en-US" sz="3600">
                <a:latin typeface="Rubik" panose="02000604000000020004" pitchFamily="2" charset="-79"/>
                <a:ea typeface="新細明體"/>
                <a:cs typeface="Rubik" panose="02000604000000020004" pitchFamily="2" charset="-79"/>
              </a:rPr>
              <a:t>Employer</a:t>
            </a:r>
            <a:endParaRPr lang="en-US" sz="3600">
              <a:latin typeface="Rubik" panose="02000604000000020004" pitchFamily="2" charset="-79"/>
              <a:cs typeface="Rubik" panose="02000604000000020004" pitchFamily="2" charset="-79"/>
            </a:endParaRPr>
          </a:p>
        </p:txBody>
      </p:sp>
      <p:cxnSp>
        <p:nvCxnSpPr>
          <p:cNvPr id="18" name="直線單箭頭接點 17">
            <a:extLst>
              <a:ext uri="{FF2B5EF4-FFF2-40B4-BE49-F238E27FC236}">
                <a16:creationId xmlns:a16="http://schemas.microsoft.com/office/drawing/2014/main" id="{FA116700-1D80-3D67-7204-8C796DE7EC90}"/>
              </a:ext>
            </a:extLst>
          </p:cNvPr>
          <p:cNvCxnSpPr>
            <a:cxnSpLocks/>
          </p:cNvCxnSpPr>
          <p:nvPr/>
        </p:nvCxnSpPr>
        <p:spPr>
          <a:xfrm flipV="1">
            <a:off x="2234845" y="7495890"/>
            <a:ext cx="3819228" cy="10101"/>
          </a:xfrm>
          <a:prstGeom prst="straightConnector1">
            <a:avLst/>
          </a:prstGeom>
          <a:ln w="38100">
            <a:solidFill>
              <a:srgbClr val="156082"/>
            </a:solidFill>
            <a:tailEnd type="triangle"/>
          </a:ln>
        </p:spPr>
        <p:style>
          <a:lnRef idx="2">
            <a:schemeClr val="accent1"/>
          </a:lnRef>
          <a:fillRef idx="0">
            <a:schemeClr val="accent1"/>
          </a:fillRef>
          <a:effectRef idx="1">
            <a:schemeClr val="accent1"/>
          </a:effectRef>
          <a:fontRef idx="minor">
            <a:schemeClr val="tx1"/>
          </a:fontRef>
        </p:style>
      </p:cxnSp>
      <p:pic>
        <p:nvPicPr>
          <p:cNvPr id="25" name="Graphic 24" descr="Male profile with solid fill">
            <a:extLst>
              <a:ext uri="{FF2B5EF4-FFF2-40B4-BE49-F238E27FC236}">
                <a16:creationId xmlns:a16="http://schemas.microsoft.com/office/drawing/2014/main" id="{9584DFFB-1E17-072F-0709-E5A20038B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5279" y="6718637"/>
            <a:ext cx="1946576" cy="1946576"/>
          </a:xfrm>
          <a:prstGeom prst="rect">
            <a:avLst/>
          </a:prstGeom>
        </p:spPr>
      </p:pic>
      <p:sp>
        <p:nvSpPr>
          <p:cNvPr id="26" name="TextBox 140">
            <a:extLst>
              <a:ext uri="{FF2B5EF4-FFF2-40B4-BE49-F238E27FC236}">
                <a16:creationId xmlns:a16="http://schemas.microsoft.com/office/drawing/2014/main" id="{8DA090D3-D502-75B2-3B90-A8FE6DE2FBF2}"/>
              </a:ext>
            </a:extLst>
          </p:cNvPr>
          <p:cNvSpPr txBox="1"/>
          <p:nvPr/>
        </p:nvSpPr>
        <p:spPr>
          <a:xfrm>
            <a:off x="9277232" y="8176466"/>
            <a:ext cx="4295499" cy="1754326"/>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i="1">
                <a:latin typeface="Rubik" panose="02000604000000020004" pitchFamily="2" charset="-79"/>
                <a:cs typeface="Rubik" panose="02000604000000020004" pitchFamily="2" charset="-79"/>
              </a:rPr>
              <a:t>“Email that will entice the persona to click a link”</a:t>
            </a:r>
          </a:p>
        </p:txBody>
      </p:sp>
    </p:spTree>
    <p:extLst>
      <p:ext uri="{BB962C8B-B14F-4D97-AF65-F5344CB8AC3E}">
        <p14:creationId xmlns:p14="http://schemas.microsoft.com/office/powerpoint/2010/main" val="399266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CBB76A-1E08-B1E1-5129-0E624CA0321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D4C6FA33-8BCF-FAE6-09D4-6AAC6B41B4FF}"/>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A4A79CC6-DA2F-1505-BC1F-A4135432AB35}"/>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B5FDF859-0FA8-43D5-A63A-FB97502A765C}"/>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D7164C68-127B-5E82-5D5D-BE5F8B4B13B1}"/>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8AC5D32F-8632-92F9-763C-2506F0D5A6CC}"/>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2FDA59ED-5260-0FCD-C650-53C6F2D724B8}"/>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104215E6-BAD1-AD8B-2835-17D192FEB5F4}"/>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C5C9CA4E-09C0-338E-CEDC-2221A5ED90CD}"/>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Malicious</a:t>
            </a:r>
            <a:r>
              <a:rPr lang="en-US" sz="6000">
                <a:solidFill>
                  <a:srgbClr val="000000"/>
                </a:solidFill>
                <a:latin typeface="Rubik" panose="02000604000000020004" pitchFamily="2" charset="-79"/>
                <a:ea typeface="+mn-lt"/>
                <a:cs typeface="Rubik" panose="02000604000000020004" pitchFamily="2" charset="-79"/>
                <a:sym typeface="Rubik 2 Bold"/>
              </a:rPr>
              <a:t> </a:t>
            </a:r>
            <a:r>
              <a:rPr lang="en-US" sz="6000" b="1">
                <a:solidFill>
                  <a:srgbClr val="099AC6"/>
                </a:solidFill>
                <a:latin typeface="Rubik" panose="02000604000000020004" pitchFamily="2" charset="-79"/>
                <a:ea typeface="+mn-lt"/>
                <a:cs typeface="Rubik" panose="02000604000000020004" pitchFamily="2" charset="-79"/>
                <a:sym typeface="Rubik 2 Bold"/>
              </a:rPr>
              <a:t>Emails Generation (2/2)</a:t>
            </a:r>
          </a:p>
        </p:txBody>
      </p:sp>
      <p:grpSp>
        <p:nvGrpSpPr>
          <p:cNvPr id="3" name="群組 2">
            <a:extLst>
              <a:ext uri="{FF2B5EF4-FFF2-40B4-BE49-F238E27FC236}">
                <a16:creationId xmlns:a16="http://schemas.microsoft.com/office/drawing/2014/main" id="{DC28140A-A509-81B6-34C4-17AB78ADD583}"/>
              </a:ext>
            </a:extLst>
          </p:cNvPr>
          <p:cNvGrpSpPr/>
          <p:nvPr/>
        </p:nvGrpSpPr>
        <p:grpSpPr>
          <a:xfrm>
            <a:off x="8233859" y="4628229"/>
            <a:ext cx="2191590" cy="5034531"/>
            <a:chOff x="7904814" y="2550047"/>
            <a:chExt cx="1461060" cy="3356354"/>
          </a:xfrm>
        </p:grpSpPr>
        <p:sp>
          <p:nvSpPr>
            <p:cNvPr id="20" name="矩形: 圓角 19">
              <a:extLst>
                <a:ext uri="{FF2B5EF4-FFF2-40B4-BE49-F238E27FC236}">
                  <a16:creationId xmlns:a16="http://schemas.microsoft.com/office/drawing/2014/main" id="{68C7E514-65EC-07BC-DBE9-9FC9493D7ED6}"/>
                </a:ext>
              </a:extLst>
            </p:cNvPr>
            <p:cNvSpPr/>
            <p:nvPr/>
          </p:nvSpPr>
          <p:spPr>
            <a:xfrm>
              <a:off x="7904814" y="2550047"/>
              <a:ext cx="1461060" cy="3356354"/>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latin typeface="Rubik" panose="02000604000000020004" pitchFamily="2" charset="-79"/>
                  <a:ea typeface="新細明體"/>
                  <a:cs typeface="Rubik" panose="02000604000000020004" pitchFamily="2" charset="-79"/>
                </a:rPr>
                <a:t>Mistral AI</a:t>
              </a:r>
              <a:endParaRPr lang="zh-TW" altLang="en-US" sz="3600">
                <a:latin typeface="Rubik" panose="02000604000000020004" pitchFamily="2" charset="-79"/>
                <a:cs typeface="Rubik" panose="02000604000000020004" pitchFamily="2" charset="-79"/>
              </a:endParaRPr>
            </a:p>
          </p:txBody>
        </p:sp>
        <p:pic>
          <p:nvPicPr>
            <p:cNvPr id="21" name="圖形 13" descr="人工智慧 以實心填滿">
              <a:extLst>
                <a:ext uri="{FF2B5EF4-FFF2-40B4-BE49-F238E27FC236}">
                  <a16:creationId xmlns:a16="http://schemas.microsoft.com/office/drawing/2014/main" id="{F5A5E372-75C7-2026-EB2B-91B22DE598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72016" y="3705438"/>
              <a:ext cx="926656" cy="926656"/>
            </a:xfrm>
            <a:prstGeom prst="rect">
              <a:avLst/>
            </a:prstGeom>
          </p:spPr>
        </p:pic>
      </p:grpSp>
      <p:grpSp>
        <p:nvGrpSpPr>
          <p:cNvPr id="6" name="群組 5">
            <a:extLst>
              <a:ext uri="{FF2B5EF4-FFF2-40B4-BE49-F238E27FC236}">
                <a16:creationId xmlns:a16="http://schemas.microsoft.com/office/drawing/2014/main" id="{9B839C04-ACC1-D0F8-2997-14AEB4A461CB}"/>
              </a:ext>
            </a:extLst>
          </p:cNvPr>
          <p:cNvGrpSpPr/>
          <p:nvPr/>
        </p:nvGrpSpPr>
        <p:grpSpPr>
          <a:xfrm>
            <a:off x="14287060" y="4612355"/>
            <a:ext cx="2888420" cy="5040984"/>
            <a:chOff x="13958015" y="2534173"/>
            <a:chExt cx="1740799" cy="3360656"/>
          </a:xfrm>
        </p:grpSpPr>
        <p:sp>
          <p:nvSpPr>
            <p:cNvPr id="18" name="矩形: 圓角 17">
              <a:extLst>
                <a:ext uri="{FF2B5EF4-FFF2-40B4-BE49-F238E27FC236}">
                  <a16:creationId xmlns:a16="http://schemas.microsoft.com/office/drawing/2014/main" id="{BFFB0AB6-28EB-793E-096C-9A3E8CD31354}"/>
                </a:ext>
              </a:extLst>
            </p:cNvPr>
            <p:cNvSpPr/>
            <p:nvPr/>
          </p:nvSpPr>
          <p:spPr>
            <a:xfrm>
              <a:off x="13958015" y="2534173"/>
              <a:ext cx="1740799" cy="3360656"/>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TW" altLang="en-US" sz="3600">
                  <a:latin typeface="Rubik" panose="02000604000000020004" pitchFamily="2" charset="-79"/>
                  <a:ea typeface="新細明體"/>
                  <a:cs typeface="Rubik" panose="02000604000000020004" pitchFamily="2" charset="-79"/>
                </a:rPr>
                <a:t>Generated</a:t>
              </a:r>
              <a:endParaRPr lang="en-US" altLang="zh-TW" sz="3600">
                <a:latin typeface="Rubik" panose="02000604000000020004" pitchFamily="2" charset="-79"/>
                <a:ea typeface="新細明體"/>
                <a:cs typeface="Rubik" panose="02000604000000020004" pitchFamily="2" charset="-79"/>
              </a:endParaRPr>
            </a:p>
            <a:p>
              <a:pPr algn="ctr"/>
              <a:r>
                <a:rPr lang="en-US" altLang="zh-TW" sz="3600">
                  <a:latin typeface="Rubik" panose="02000604000000020004" pitchFamily="2" charset="-79"/>
                  <a:ea typeface="新細明體"/>
                  <a:cs typeface="Rubik" panose="02000604000000020004" pitchFamily="2" charset="-79"/>
                </a:rPr>
                <a:t>Malicious</a:t>
              </a:r>
              <a:r>
                <a:rPr lang="zh-TW" altLang="en-US" sz="3600">
                  <a:latin typeface="Rubik" panose="02000604000000020004" pitchFamily="2" charset="-79"/>
                  <a:ea typeface="新細明體"/>
                  <a:cs typeface="Rubik" panose="02000604000000020004" pitchFamily="2" charset="-79"/>
                </a:rPr>
                <a:t> Emails</a:t>
              </a:r>
            </a:p>
          </p:txBody>
        </p:sp>
        <p:pic>
          <p:nvPicPr>
            <p:cNvPr id="19" name="圖形 30" descr="打開的信封 以實心填滿">
              <a:extLst>
                <a:ext uri="{FF2B5EF4-FFF2-40B4-BE49-F238E27FC236}">
                  <a16:creationId xmlns:a16="http://schemas.microsoft.com/office/drawing/2014/main" id="{5121926C-3D93-74E1-F1ED-6B5AB48AA5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475332" y="3868782"/>
              <a:ext cx="702733" cy="712604"/>
            </a:xfrm>
            <a:prstGeom prst="rect">
              <a:avLst/>
            </a:prstGeom>
          </p:spPr>
        </p:pic>
      </p:grpSp>
      <p:cxnSp>
        <p:nvCxnSpPr>
          <p:cNvPr id="7" name="直線單箭頭接點 6">
            <a:extLst>
              <a:ext uri="{FF2B5EF4-FFF2-40B4-BE49-F238E27FC236}">
                <a16:creationId xmlns:a16="http://schemas.microsoft.com/office/drawing/2014/main" id="{28610827-5385-1A79-896D-BA611F7A7053}"/>
              </a:ext>
            </a:extLst>
          </p:cNvPr>
          <p:cNvCxnSpPr>
            <a:cxnSpLocks/>
          </p:cNvCxnSpPr>
          <p:nvPr/>
        </p:nvCxnSpPr>
        <p:spPr>
          <a:xfrm flipV="1">
            <a:off x="10425450" y="7132847"/>
            <a:ext cx="3861611" cy="12648"/>
          </a:xfrm>
          <a:prstGeom prst="straightConnector1">
            <a:avLst/>
          </a:prstGeom>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94">
            <a:extLst>
              <a:ext uri="{FF2B5EF4-FFF2-40B4-BE49-F238E27FC236}">
                <a16:creationId xmlns:a16="http://schemas.microsoft.com/office/drawing/2014/main" id="{206D0ABF-658D-471E-232C-8E6E46FD450F}"/>
              </a:ext>
            </a:extLst>
          </p:cNvPr>
          <p:cNvGrpSpPr/>
          <p:nvPr/>
        </p:nvGrpSpPr>
        <p:grpSpPr>
          <a:xfrm>
            <a:off x="2366444" y="6103610"/>
            <a:ext cx="5867414" cy="2404207"/>
            <a:chOff x="2256141" y="4049993"/>
            <a:chExt cx="4058587" cy="1152543"/>
          </a:xfrm>
          <a:solidFill>
            <a:schemeClr val="accent4"/>
          </a:solidFill>
        </p:grpSpPr>
        <p:cxnSp>
          <p:nvCxnSpPr>
            <p:cNvPr id="16" name="直線單箭頭接點 15">
              <a:extLst>
                <a:ext uri="{FF2B5EF4-FFF2-40B4-BE49-F238E27FC236}">
                  <a16:creationId xmlns:a16="http://schemas.microsoft.com/office/drawing/2014/main" id="{1E4F67DB-2130-C9D3-07AF-1E90F4ACB81F}"/>
                </a:ext>
              </a:extLst>
            </p:cNvPr>
            <p:cNvCxnSpPr>
              <a:cxnSpLocks/>
            </p:cNvCxnSpPr>
            <p:nvPr/>
          </p:nvCxnSpPr>
          <p:spPr>
            <a:xfrm>
              <a:off x="2256141" y="4506635"/>
              <a:ext cx="4058587" cy="6372"/>
            </a:xfrm>
            <a:prstGeom prst="straightConnector1">
              <a:avLst/>
            </a:prstGeom>
            <a:grpFill/>
            <a:ln w="381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17" name="矩形: 圓角 16">
              <a:extLst>
                <a:ext uri="{FF2B5EF4-FFF2-40B4-BE49-F238E27FC236}">
                  <a16:creationId xmlns:a16="http://schemas.microsoft.com/office/drawing/2014/main" id="{C8A8071E-C24F-DE65-0E71-A8DC59A9C2D0}"/>
                </a:ext>
              </a:extLst>
            </p:cNvPr>
            <p:cNvSpPr/>
            <p:nvPr/>
          </p:nvSpPr>
          <p:spPr>
            <a:xfrm>
              <a:off x="3294710" y="4049993"/>
              <a:ext cx="2215899" cy="1152543"/>
            </a:xfrm>
            <a:prstGeom prst="roundRect">
              <a:avLst/>
            </a:prstGeom>
            <a:grp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lIns="137160" tIns="68580" rIns="137160" bIns="6858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Common Phishing Themes [13]</a:t>
              </a:r>
            </a:p>
          </p:txBody>
        </p:sp>
      </p:grpSp>
      <p:sp>
        <p:nvSpPr>
          <p:cNvPr id="9" name="TextBox 19">
            <a:extLst>
              <a:ext uri="{FF2B5EF4-FFF2-40B4-BE49-F238E27FC236}">
                <a16:creationId xmlns:a16="http://schemas.microsoft.com/office/drawing/2014/main" id="{046B7D70-9464-23DD-592E-00F4048ABFA6}"/>
              </a:ext>
            </a:extLst>
          </p:cNvPr>
          <p:cNvSpPr txBox="1"/>
          <p:nvPr/>
        </p:nvSpPr>
        <p:spPr>
          <a:xfrm>
            <a:off x="2534381" y="3615149"/>
            <a:ext cx="5636952" cy="230832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8625" indent="-428625">
              <a:buFont typeface="Arial" panose="020B0604020202020204" pitchFamily="34" charset="0"/>
              <a:buChar char="•"/>
            </a:pPr>
            <a:r>
              <a:rPr lang="en-US" altLang="zh-TW" sz="3600">
                <a:latin typeface="Rubik" panose="02000604000000020004" pitchFamily="2" charset="-79"/>
                <a:ea typeface="新細明體"/>
                <a:cs typeface="Rubik" panose="02000604000000020004" pitchFamily="2" charset="-79"/>
              </a:rPr>
              <a:t>Urgent Verification</a:t>
            </a:r>
          </a:p>
          <a:p>
            <a:pPr marL="428625" indent="-428625">
              <a:buFont typeface="Arial" panose="020B0604020202020204" pitchFamily="34" charset="0"/>
              <a:buChar char="•"/>
            </a:pPr>
            <a:r>
              <a:rPr lang="en-US" altLang="zh-TW" sz="3600">
                <a:latin typeface="Rubik" panose="02000604000000020004" pitchFamily="2" charset="-79"/>
                <a:ea typeface="新細明體"/>
                <a:cs typeface="Rubik" panose="02000604000000020004" pitchFamily="2" charset="-79"/>
              </a:rPr>
              <a:t>Financial Transaction</a:t>
            </a:r>
          </a:p>
          <a:p>
            <a:pPr marL="428625" indent="-428625">
              <a:buFont typeface="Arial" panose="020B0604020202020204" pitchFamily="34" charset="0"/>
              <a:buChar char="•"/>
            </a:pPr>
            <a:r>
              <a:rPr lang="en-US" altLang="zh-TW" sz="3600">
                <a:latin typeface="Rubik" panose="02000604000000020004" pitchFamily="2" charset="-79"/>
                <a:ea typeface="新細明體"/>
                <a:cs typeface="Rubik" panose="02000604000000020004" pitchFamily="2" charset="-79"/>
              </a:rPr>
              <a:t>Tax Refund</a:t>
            </a:r>
          </a:p>
          <a:p>
            <a:pPr marL="428625" indent="-428625">
              <a:buFont typeface="Arial" panose="020B0604020202020204" pitchFamily="34" charset="0"/>
              <a:buChar char="•"/>
            </a:pPr>
            <a:r>
              <a:rPr lang="en-US" altLang="zh-TW" sz="3600">
                <a:latin typeface="Rubik" panose="02000604000000020004" pitchFamily="2" charset="-79"/>
                <a:ea typeface="新細明體"/>
                <a:cs typeface="Rubik" panose="02000604000000020004" pitchFamily="2" charset="-79"/>
              </a:rPr>
              <a:t>And more…</a:t>
            </a:r>
          </a:p>
        </p:txBody>
      </p:sp>
      <p:pic>
        <p:nvPicPr>
          <p:cNvPr id="23" name="Graphic 22" descr="Male profile with solid fill">
            <a:extLst>
              <a:ext uri="{FF2B5EF4-FFF2-40B4-BE49-F238E27FC236}">
                <a16:creationId xmlns:a16="http://schemas.microsoft.com/office/drawing/2014/main" id="{484527CD-2FB1-6FD1-2724-AA480A4C05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279" y="6065497"/>
            <a:ext cx="1946576" cy="1946576"/>
          </a:xfrm>
          <a:prstGeom prst="rect">
            <a:avLst/>
          </a:prstGeom>
        </p:spPr>
      </p:pic>
    </p:spTree>
    <p:extLst>
      <p:ext uri="{BB962C8B-B14F-4D97-AF65-F5344CB8AC3E}">
        <p14:creationId xmlns:p14="http://schemas.microsoft.com/office/powerpoint/2010/main" val="33859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B314F"/>
        </a:solidFill>
        <a:effectLst/>
      </p:bgPr>
    </p:bg>
    <p:spTree>
      <p:nvGrpSpPr>
        <p:cNvPr id="1" name=""/>
        <p:cNvGrpSpPr/>
        <p:nvPr/>
      </p:nvGrpSpPr>
      <p:grpSpPr>
        <a:xfrm>
          <a:off x="0" y="0"/>
          <a:ext cx="0" cy="0"/>
          <a:chOff x="0" y="0"/>
          <a:chExt cx="0" cy="0"/>
        </a:xfrm>
      </p:grpSpPr>
      <p:sp>
        <p:nvSpPr>
          <p:cNvPr id="2" name="TextBox 2"/>
          <p:cNvSpPr txBox="1"/>
          <p:nvPr/>
        </p:nvSpPr>
        <p:spPr>
          <a:xfrm>
            <a:off x="891187" y="4378960"/>
            <a:ext cx="11758013" cy="1534266"/>
          </a:xfrm>
          <a:prstGeom prst="rect">
            <a:avLst/>
          </a:prstGeom>
        </p:spPr>
        <p:txBody>
          <a:bodyPr wrap="square" lIns="0" tIns="0" rIns="0" bIns="0" rtlCol="0" anchor="t">
            <a:spAutoFit/>
          </a:bodyPr>
          <a:lstStyle/>
          <a:p>
            <a:pPr algn="l">
              <a:lnSpc>
                <a:spcPts val="6159"/>
              </a:lnSpc>
              <a:spcBef>
                <a:spcPct val="0"/>
              </a:spcBef>
            </a:pPr>
            <a:r>
              <a:rPr lang="en-US" sz="4399" b="1">
                <a:solidFill>
                  <a:srgbClr val="FFFFFF"/>
                </a:solidFill>
                <a:latin typeface="Rubik 2 Bold"/>
                <a:ea typeface="Rubik 2 Bold"/>
                <a:cs typeface="Rubik 2 Bold"/>
                <a:sym typeface="Rubik 2 Bold"/>
              </a:rPr>
              <a:t>Generative AI And Its’ Impact on Existing Phishing Detection Models</a:t>
            </a:r>
          </a:p>
        </p:txBody>
      </p:sp>
      <p:sp>
        <p:nvSpPr>
          <p:cNvPr id="3" name="TextBox 3"/>
          <p:cNvSpPr txBox="1"/>
          <p:nvPr/>
        </p:nvSpPr>
        <p:spPr>
          <a:xfrm>
            <a:off x="891187" y="6134100"/>
            <a:ext cx="8024213" cy="430631"/>
          </a:xfrm>
          <a:prstGeom prst="rect">
            <a:avLst/>
          </a:prstGeom>
        </p:spPr>
        <p:txBody>
          <a:bodyPr wrap="square" lIns="0" tIns="0" rIns="0" bIns="0" rtlCol="0" anchor="t">
            <a:spAutoFit/>
          </a:bodyPr>
          <a:lstStyle/>
          <a:p>
            <a:pPr algn="just">
              <a:lnSpc>
                <a:spcPts val="3639"/>
              </a:lnSpc>
              <a:spcBef>
                <a:spcPct val="0"/>
              </a:spcBef>
            </a:pPr>
            <a:r>
              <a:rPr lang="en-US" sz="2599" b="1">
                <a:solidFill>
                  <a:srgbClr val="FFFFFF"/>
                </a:solidFill>
                <a:latin typeface="Rubik 2 Medium"/>
                <a:ea typeface="Rubik 2 Medium"/>
                <a:cs typeface="Rubik 2 Medium"/>
                <a:sym typeface="Rubik 2 Medium"/>
              </a:rPr>
              <a:t>Meng Ting Chung, Aldrin Chua, Helen Schneider</a:t>
            </a:r>
          </a:p>
        </p:txBody>
      </p:sp>
      <p:grpSp>
        <p:nvGrpSpPr>
          <p:cNvPr id="5" name="Group 5"/>
          <p:cNvGrpSpPr/>
          <p:nvPr/>
        </p:nvGrpSpPr>
        <p:grpSpPr>
          <a:xfrm>
            <a:off x="0" y="1839645"/>
            <a:ext cx="18404182" cy="233335"/>
            <a:chOff x="0" y="0"/>
            <a:chExt cx="10197802" cy="129292"/>
          </a:xfrm>
        </p:grpSpPr>
        <p:sp>
          <p:nvSpPr>
            <p:cNvPr id="6" name="Freeform 6"/>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7" name="TextBox 7"/>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94A15-E6BB-B1D5-81F6-E4702D99BA39}"/>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F34D314-BA7F-498F-673F-1BD6D0D83F85}"/>
              </a:ext>
            </a:extLst>
          </p:cNvPr>
          <p:cNvSpPr txBox="1"/>
          <p:nvPr/>
        </p:nvSpPr>
        <p:spPr>
          <a:xfrm>
            <a:off x="3264993" y="5287879"/>
            <a:ext cx="11758013" cy="810607"/>
          </a:xfrm>
          <a:prstGeom prst="rect">
            <a:avLst/>
          </a:prstGeom>
        </p:spPr>
        <p:txBody>
          <a:bodyPr wrap="square" lIns="0" tIns="0" rIns="0" bIns="0" rtlCol="0" anchor="t">
            <a:spAutoFit/>
          </a:bodyPr>
          <a:lstStyle/>
          <a:p>
            <a:pPr algn="ctr">
              <a:lnSpc>
                <a:spcPts val="6159"/>
              </a:lnSpc>
              <a:spcBef>
                <a:spcPct val="0"/>
              </a:spcBef>
            </a:pPr>
            <a:r>
              <a:rPr lang="en-US" sz="6600" b="1">
                <a:solidFill>
                  <a:srgbClr val="FFFFFF"/>
                </a:solidFill>
                <a:latin typeface="Rubik 2 Bold"/>
                <a:ea typeface="Rubik 2 Bold"/>
                <a:cs typeface="Rubik 2 Bold"/>
                <a:sym typeface="Rubik 2 Bold"/>
              </a:rPr>
              <a:t>Methodology</a:t>
            </a:r>
          </a:p>
        </p:txBody>
      </p:sp>
      <p:grpSp>
        <p:nvGrpSpPr>
          <p:cNvPr id="5" name="Group 5">
            <a:extLst>
              <a:ext uri="{FF2B5EF4-FFF2-40B4-BE49-F238E27FC236}">
                <a16:creationId xmlns:a16="http://schemas.microsoft.com/office/drawing/2014/main" id="{3F7D69D6-F5A1-A57B-E3B4-0301D5A3B56B}"/>
              </a:ext>
            </a:extLst>
          </p:cNvPr>
          <p:cNvGrpSpPr/>
          <p:nvPr/>
        </p:nvGrpSpPr>
        <p:grpSpPr>
          <a:xfrm>
            <a:off x="0" y="1839645"/>
            <a:ext cx="18404182" cy="233335"/>
            <a:chOff x="0" y="0"/>
            <a:chExt cx="10197802" cy="129292"/>
          </a:xfrm>
        </p:grpSpPr>
        <p:sp>
          <p:nvSpPr>
            <p:cNvPr id="6" name="Freeform 6">
              <a:extLst>
                <a:ext uri="{FF2B5EF4-FFF2-40B4-BE49-F238E27FC236}">
                  <a16:creationId xmlns:a16="http://schemas.microsoft.com/office/drawing/2014/main" id="{EFC0D97C-9DDC-24D5-2D6B-51F56F82A9C1}"/>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7" name="TextBox 7">
              <a:extLst>
                <a:ext uri="{FF2B5EF4-FFF2-40B4-BE49-F238E27FC236}">
                  <a16:creationId xmlns:a16="http://schemas.microsoft.com/office/drawing/2014/main" id="{D9A008DE-3A22-8508-D98D-81A6D6FC9AB8}"/>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182675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95154-9D3D-0AC2-9E04-0A0B6FE0CF71}"/>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273C55D5-0C72-D53F-04C3-7459105790BB}"/>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46F47B50-78A6-6349-EC7A-F63018B2EA69}"/>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E03A7F13-F61A-2534-7860-DFDE50807E63}"/>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56FA2BDF-BCDF-D9AF-335C-5BBC0A8AA56A}"/>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6EED45B5-3353-4D10-D0CA-085152C1E8FA}"/>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56437184-DF30-77B3-93CB-1FEF6A7D06E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9094DDD1-A14C-DB10-108F-B15ECC3837E3}"/>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04A2E94D-2EEB-A4A8-FDB4-789EE052F233}"/>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57E86600-5023-A8A7-B501-220373A63837}"/>
              </a:ext>
            </a:extLst>
          </p:cNvPr>
          <p:cNvSpPr txBox="1"/>
          <p:nvPr/>
        </p:nvSpPr>
        <p:spPr>
          <a:xfrm>
            <a:off x="3276600" y="2498172"/>
            <a:ext cx="12115799" cy="810607"/>
          </a:xfrm>
          <a:prstGeom prst="rect">
            <a:avLst/>
          </a:prstGeom>
        </p:spPr>
        <p:txBody>
          <a:bodyPr wrap="square" lIns="0" tIns="0" rIns="0" bIns="0" rtlCol="0" anchor="t">
            <a:spAutoFit/>
          </a:bodyPr>
          <a:lstStyle/>
          <a:p>
            <a:pPr algn="ctr">
              <a:lnSpc>
                <a:spcPts val="6159"/>
              </a:lnSpc>
              <a:spcBef>
                <a:spcPct val="0"/>
              </a:spcBef>
            </a:pPr>
            <a:r>
              <a:rPr lang="en-US" altLang="zh-TW" sz="6600" b="1">
                <a:solidFill>
                  <a:srgbClr val="099AC6"/>
                </a:solidFill>
                <a:latin typeface="Rubik 2 Bold"/>
                <a:ea typeface="新細明體"/>
                <a:cs typeface="Rubik 2 Bold"/>
              </a:rPr>
              <a:t>Environment Setting (1/2)</a:t>
            </a:r>
            <a:endParaRPr lang="zh-TW"/>
          </a:p>
        </p:txBody>
      </p:sp>
      <p:graphicFrame>
        <p:nvGraphicFramePr>
          <p:cNvPr id="3" name="Table 2">
            <a:extLst>
              <a:ext uri="{FF2B5EF4-FFF2-40B4-BE49-F238E27FC236}">
                <a16:creationId xmlns:a16="http://schemas.microsoft.com/office/drawing/2014/main" id="{8F016A9C-E7B9-9EB3-14C9-B96C5F0687C8}"/>
              </a:ext>
            </a:extLst>
          </p:cNvPr>
          <p:cNvGraphicFramePr>
            <a:graphicFrameLocks noGrp="1"/>
          </p:cNvGraphicFramePr>
          <p:nvPr>
            <p:extLst>
              <p:ext uri="{D42A27DB-BD31-4B8C-83A1-F6EECF244321}">
                <p14:modId xmlns:p14="http://schemas.microsoft.com/office/powerpoint/2010/main" val="346621955"/>
              </p:ext>
            </p:extLst>
          </p:nvPr>
        </p:nvGraphicFramePr>
        <p:xfrm>
          <a:off x="3048000" y="3412193"/>
          <a:ext cx="12192000" cy="6110224"/>
        </p:xfrm>
        <a:graphic>
          <a:graphicData uri="http://schemas.openxmlformats.org/drawingml/2006/table">
            <a:tbl>
              <a:tblPr firstRow="1" bandRow="1">
                <a:tableStyleId>{7DF18680-E054-41AD-8BC1-D1AEF772440D}</a:tableStyleId>
              </a:tblPr>
              <a:tblGrid>
                <a:gridCol w="6096000">
                  <a:extLst>
                    <a:ext uri="{9D8B030D-6E8A-4147-A177-3AD203B41FA5}">
                      <a16:colId xmlns:a16="http://schemas.microsoft.com/office/drawing/2014/main" val="1679600939"/>
                    </a:ext>
                  </a:extLst>
                </a:gridCol>
                <a:gridCol w="6096000">
                  <a:extLst>
                    <a:ext uri="{9D8B030D-6E8A-4147-A177-3AD203B41FA5}">
                      <a16:colId xmlns:a16="http://schemas.microsoft.com/office/drawing/2014/main" val="822484066"/>
                    </a:ext>
                  </a:extLst>
                </a:gridCol>
              </a:tblGrid>
              <a:tr h="763778">
                <a:tc gridSpan="2">
                  <a:txBody>
                    <a:bodyPr/>
                    <a:lstStyle/>
                    <a:p>
                      <a:pPr algn="ctr"/>
                      <a:r>
                        <a:rPr lang="en-US" altLang="zh-TW" sz="3200">
                          <a:latin typeface="Rubik" panose="02000604000000020004" pitchFamily="2" charset="-79"/>
                          <a:cs typeface="Rubik" panose="02000604000000020004" pitchFamily="2" charset="-79"/>
                        </a:rPr>
                        <a:t>Hardware Configuration</a:t>
                      </a:r>
                      <a:endParaRPr lang="zh-TW" altLang="en-US" sz="3200">
                        <a:latin typeface="Rubik" panose="02000604000000020004" pitchFamily="2" charset="-79"/>
                        <a:cs typeface="Rubik" panose="02000604000000020004" pitchFamily="2" charset="-79"/>
                      </a:endParaRPr>
                    </a:p>
                  </a:txBody>
                  <a:tcPr/>
                </a:tc>
                <a:tc hMerge="1">
                  <a:txBody>
                    <a:bodyPr/>
                    <a:lstStyle/>
                    <a:p>
                      <a:endParaRPr lang="zh-TW" altLang="en-US" sz="2800">
                        <a:latin typeface="Rubik" panose="02000604000000020004" pitchFamily="2" charset="-79"/>
                        <a:cs typeface="Rubik" panose="02000604000000020004" pitchFamily="2" charset="-79"/>
                      </a:endParaRPr>
                    </a:p>
                  </a:txBody>
                  <a:tcPr/>
                </a:tc>
                <a:extLst>
                  <a:ext uri="{0D108BD9-81ED-4DB2-BD59-A6C34878D82A}">
                    <a16:rowId xmlns:a16="http://schemas.microsoft.com/office/drawing/2014/main" val="3101700645"/>
                  </a:ext>
                </a:extLst>
              </a:tr>
              <a:tr h="763778">
                <a:tc>
                  <a:txBody>
                    <a:bodyPr/>
                    <a:lstStyle/>
                    <a:p>
                      <a:r>
                        <a:rPr lang="en-US" altLang="zh-TW" sz="3200">
                          <a:latin typeface="Rubik" panose="02000604000000020004" pitchFamily="2" charset="-79"/>
                          <a:cs typeface="Rubik" panose="02000604000000020004" pitchFamily="2" charset="-79"/>
                        </a:rPr>
                        <a:t>Devices</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Legion 9</a:t>
                      </a:r>
                      <a:endParaRPr lang="zh-TW" altLang="en-US" sz="3200">
                        <a:latin typeface="Rubik" panose="02000604000000020004" pitchFamily="2" charset="-79"/>
                        <a:cs typeface="Rubik" panose="02000604000000020004" pitchFamily="2" charset="-79"/>
                      </a:endParaRPr>
                    </a:p>
                  </a:txBody>
                  <a:tcPr/>
                </a:tc>
                <a:extLst>
                  <a:ext uri="{0D108BD9-81ED-4DB2-BD59-A6C34878D82A}">
                    <a16:rowId xmlns:a16="http://schemas.microsoft.com/office/drawing/2014/main" val="3489149724"/>
                  </a:ext>
                </a:extLst>
              </a:tr>
              <a:tr h="763778">
                <a:tc>
                  <a:txBody>
                    <a:bodyPr/>
                    <a:lstStyle/>
                    <a:p>
                      <a:r>
                        <a:rPr lang="en-US" altLang="zh-TW" sz="3200">
                          <a:latin typeface="Rubik" panose="02000604000000020004" pitchFamily="2" charset="-79"/>
                          <a:cs typeface="Rubik" panose="02000604000000020004" pitchFamily="2" charset="-79"/>
                        </a:rPr>
                        <a:t>CPU</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a:cs typeface="Rubik"/>
                        </a:rPr>
                        <a:t>Intel Core i9-14900HX</a:t>
                      </a:r>
                      <a:endParaRPr lang="zh-TW" altLang="en-US"/>
                    </a:p>
                  </a:txBody>
                  <a:tcPr/>
                </a:tc>
                <a:extLst>
                  <a:ext uri="{0D108BD9-81ED-4DB2-BD59-A6C34878D82A}">
                    <a16:rowId xmlns:a16="http://schemas.microsoft.com/office/drawing/2014/main" val="696923852"/>
                  </a:ext>
                </a:extLst>
              </a:tr>
              <a:tr h="763778">
                <a:tc>
                  <a:txBody>
                    <a:bodyPr/>
                    <a:lstStyle/>
                    <a:p>
                      <a:r>
                        <a:rPr lang="en-US" altLang="zh-TW" sz="3200">
                          <a:latin typeface="Rubik" panose="02000604000000020004" pitchFamily="2" charset="-79"/>
                          <a:cs typeface="Rubik" panose="02000604000000020004" pitchFamily="2" charset="-79"/>
                        </a:rPr>
                        <a:t>GPU</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Nvidia GeForce RTX 4090</a:t>
                      </a:r>
                    </a:p>
                  </a:txBody>
                  <a:tcPr/>
                </a:tc>
                <a:extLst>
                  <a:ext uri="{0D108BD9-81ED-4DB2-BD59-A6C34878D82A}">
                    <a16:rowId xmlns:a16="http://schemas.microsoft.com/office/drawing/2014/main" val="4024439938"/>
                  </a:ext>
                </a:extLst>
              </a:tr>
              <a:tr h="763778">
                <a:tc>
                  <a:txBody>
                    <a:bodyPr/>
                    <a:lstStyle/>
                    <a:p>
                      <a:r>
                        <a:rPr lang="en-US" altLang="zh-TW" sz="3200">
                          <a:latin typeface="Rubik" panose="02000604000000020004" pitchFamily="2" charset="-79"/>
                          <a:cs typeface="Rubik" panose="02000604000000020004" pitchFamily="2" charset="-79"/>
                        </a:rPr>
                        <a:t>RAM</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64GB</a:t>
                      </a:r>
                    </a:p>
                  </a:txBody>
                  <a:tcPr/>
                </a:tc>
                <a:extLst>
                  <a:ext uri="{0D108BD9-81ED-4DB2-BD59-A6C34878D82A}">
                    <a16:rowId xmlns:a16="http://schemas.microsoft.com/office/drawing/2014/main" val="66554410"/>
                  </a:ext>
                </a:extLst>
              </a:tr>
              <a:tr h="763778">
                <a:tc>
                  <a:txBody>
                    <a:bodyPr/>
                    <a:lstStyle/>
                    <a:p>
                      <a:r>
                        <a:rPr lang="en-US" altLang="zh-TW" sz="3200">
                          <a:latin typeface="Rubik" panose="02000604000000020004" pitchFamily="2" charset="-79"/>
                          <a:cs typeface="Rubik" panose="02000604000000020004" pitchFamily="2" charset="-79"/>
                        </a:rPr>
                        <a:t>Storage</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2TB SSD</a:t>
                      </a:r>
                    </a:p>
                  </a:txBody>
                  <a:tcPr/>
                </a:tc>
                <a:extLst>
                  <a:ext uri="{0D108BD9-81ED-4DB2-BD59-A6C34878D82A}">
                    <a16:rowId xmlns:a16="http://schemas.microsoft.com/office/drawing/2014/main" val="1305937151"/>
                  </a:ext>
                </a:extLst>
              </a:tr>
              <a:tr h="763778">
                <a:tc>
                  <a:txBody>
                    <a:bodyPr/>
                    <a:lstStyle/>
                    <a:p>
                      <a:r>
                        <a:rPr lang="en-US" altLang="zh-TW" sz="3200">
                          <a:latin typeface="Rubik" panose="02000604000000020004" pitchFamily="2" charset="-79"/>
                          <a:cs typeface="Rubik" panose="02000604000000020004" pitchFamily="2" charset="-79"/>
                        </a:rPr>
                        <a:t>OS</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Windows 11</a:t>
                      </a:r>
                    </a:p>
                  </a:txBody>
                  <a:tcPr/>
                </a:tc>
                <a:extLst>
                  <a:ext uri="{0D108BD9-81ED-4DB2-BD59-A6C34878D82A}">
                    <a16:rowId xmlns:a16="http://schemas.microsoft.com/office/drawing/2014/main" val="3080266715"/>
                  </a:ext>
                </a:extLst>
              </a:tr>
              <a:tr h="763778">
                <a:tc>
                  <a:txBody>
                    <a:bodyPr/>
                    <a:lstStyle/>
                    <a:p>
                      <a:r>
                        <a:rPr lang="en-US" altLang="zh-TW" sz="3200">
                          <a:latin typeface="Rubik" panose="02000604000000020004" pitchFamily="2" charset="-79"/>
                          <a:cs typeface="Rubik" panose="02000604000000020004" pitchFamily="2" charset="-79"/>
                        </a:rPr>
                        <a:t>Quantity</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12</a:t>
                      </a:r>
                    </a:p>
                  </a:txBody>
                  <a:tcPr/>
                </a:tc>
                <a:extLst>
                  <a:ext uri="{0D108BD9-81ED-4DB2-BD59-A6C34878D82A}">
                    <a16:rowId xmlns:a16="http://schemas.microsoft.com/office/drawing/2014/main" val="205630548"/>
                  </a:ext>
                </a:extLst>
              </a:tr>
            </a:tbl>
          </a:graphicData>
        </a:graphic>
      </p:graphicFrame>
    </p:spTree>
    <p:extLst>
      <p:ext uri="{BB962C8B-B14F-4D97-AF65-F5344CB8AC3E}">
        <p14:creationId xmlns:p14="http://schemas.microsoft.com/office/powerpoint/2010/main" val="1068704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2716F-5F80-65B5-F239-9160B5771DBF}"/>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7E36A3F4-CB27-9AFC-DB5B-CF87040F6429}"/>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7C093E1-3013-7224-00BD-D4612B3D60C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B3AE4BF9-CC8D-7FEB-48E0-612AF02DD4A9}"/>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D708AEA7-07B9-9599-DED0-EFB9DCD7F15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5D647F56-8FC2-DCC0-710F-642E733328A2}"/>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5591F97C-75DF-FE31-AF9B-2AEE2906E816}"/>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0B29A9E1-ED48-6155-4593-53CCACD05C27}"/>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50C6F054-8616-E313-518E-D9031ED1B92D}"/>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5F06F496-C714-55C4-C54B-EC6698B0C1D2}"/>
              </a:ext>
            </a:extLst>
          </p:cNvPr>
          <p:cNvSpPr txBox="1"/>
          <p:nvPr/>
        </p:nvSpPr>
        <p:spPr>
          <a:xfrm>
            <a:off x="3276600" y="2498172"/>
            <a:ext cx="12115799" cy="810607"/>
          </a:xfrm>
          <a:prstGeom prst="rect">
            <a:avLst/>
          </a:prstGeom>
        </p:spPr>
        <p:txBody>
          <a:bodyPr wrap="square" lIns="0" tIns="0" rIns="0" bIns="0" rtlCol="0" anchor="t">
            <a:spAutoFit/>
          </a:bodyPr>
          <a:lstStyle/>
          <a:p>
            <a:pPr algn="ctr">
              <a:lnSpc>
                <a:spcPts val="6159"/>
              </a:lnSpc>
              <a:spcBef>
                <a:spcPct val="0"/>
              </a:spcBef>
            </a:pPr>
            <a:r>
              <a:rPr lang="en-US" altLang="zh-TW" sz="6600" b="1">
                <a:solidFill>
                  <a:srgbClr val="099AC6"/>
                </a:solidFill>
                <a:latin typeface="Rubik 2 Bold"/>
                <a:ea typeface="新細明體"/>
                <a:cs typeface="Rubik 2 Bold"/>
              </a:rPr>
              <a:t>Environment Setting (1/2)</a:t>
            </a:r>
            <a:endParaRPr lang="zh-TW" altLang="zh-TW" sz="6600"/>
          </a:p>
        </p:txBody>
      </p:sp>
      <p:graphicFrame>
        <p:nvGraphicFramePr>
          <p:cNvPr id="3" name="Table 2">
            <a:extLst>
              <a:ext uri="{FF2B5EF4-FFF2-40B4-BE49-F238E27FC236}">
                <a16:creationId xmlns:a16="http://schemas.microsoft.com/office/drawing/2014/main" id="{57433293-DE63-15A5-C8BA-7FB7B8E9C4FA}"/>
              </a:ext>
            </a:extLst>
          </p:cNvPr>
          <p:cNvGraphicFramePr>
            <a:graphicFrameLocks noGrp="1"/>
          </p:cNvGraphicFramePr>
          <p:nvPr>
            <p:extLst>
              <p:ext uri="{D42A27DB-BD31-4B8C-83A1-F6EECF244321}">
                <p14:modId xmlns:p14="http://schemas.microsoft.com/office/powerpoint/2010/main" val="321007094"/>
              </p:ext>
            </p:extLst>
          </p:nvPr>
        </p:nvGraphicFramePr>
        <p:xfrm>
          <a:off x="3276600" y="3925776"/>
          <a:ext cx="12192000" cy="3818890"/>
        </p:xfrm>
        <a:graphic>
          <a:graphicData uri="http://schemas.openxmlformats.org/drawingml/2006/table">
            <a:tbl>
              <a:tblPr firstRow="1" bandRow="1">
                <a:tableStyleId>{7DF18680-E054-41AD-8BC1-D1AEF772440D}</a:tableStyleId>
              </a:tblPr>
              <a:tblGrid>
                <a:gridCol w="6096000">
                  <a:extLst>
                    <a:ext uri="{9D8B030D-6E8A-4147-A177-3AD203B41FA5}">
                      <a16:colId xmlns:a16="http://schemas.microsoft.com/office/drawing/2014/main" val="1679600939"/>
                    </a:ext>
                  </a:extLst>
                </a:gridCol>
                <a:gridCol w="6096000">
                  <a:extLst>
                    <a:ext uri="{9D8B030D-6E8A-4147-A177-3AD203B41FA5}">
                      <a16:colId xmlns:a16="http://schemas.microsoft.com/office/drawing/2014/main" val="822484066"/>
                    </a:ext>
                  </a:extLst>
                </a:gridCol>
              </a:tblGrid>
              <a:tr h="763778">
                <a:tc gridSpan="2">
                  <a:txBody>
                    <a:bodyPr/>
                    <a:lstStyle/>
                    <a:p>
                      <a:pPr algn="ctr"/>
                      <a:r>
                        <a:rPr lang="en-US" altLang="zh-TW" sz="3200">
                          <a:latin typeface="Rubik" panose="02000604000000020004" pitchFamily="2" charset="-79"/>
                          <a:cs typeface="Rubik" panose="02000604000000020004" pitchFamily="2" charset="-79"/>
                        </a:rPr>
                        <a:t>Software Configuration</a:t>
                      </a:r>
                      <a:endParaRPr lang="zh-TW" altLang="en-US" sz="3200">
                        <a:latin typeface="Rubik" panose="02000604000000020004" pitchFamily="2" charset="-79"/>
                        <a:cs typeface="Rubik" panose="02000604000000020004" pitchFamily="2" charset="-79"/>
                      </a:endParaRPr>
                    </a:p>
                  </a:txBody>
                  <a:tcPr/>
                </a:tc>
                <a:tc hMerge="1">
                  <a:txBody>
                    <a:bodyPr/>
                    <a:lstStyle/>
                    <a:p>
                      <a:endParaRPr lang="zh-TW" altLang="en-US" sz="2800">
                        <a:latin typeface="Rubik" panose="02000604000000020004" pitchFamily="2" charset="-79"/>
                        <a:cs typeface="Rubik" panose="02000604000000020004" pitchFamily="2" charset="-79"/>
                      </a:endParaRPr>
                    </a:p>
                  </a:txBody>
                  <a:tcPr/>
                </a:tc>
                <a:extLst>
                  <a:ext uri="{0D108BD9-81ED-4DB2-BD59-A6C34878D82A}">
                    <a16:rowId xmlns:a16="http://schemas.microsoft.com/office/drawing/2014/main" val="3101700645"/>
                  </a:ext>
                </a:extLst>
              </a:tr>
              <a:tr h="763778">
                <a:tc>
                  <a:txBody>
                    <a:bodyPr/>
                    <a:lstStyle/>
                    <a:p>
                      <a:r>
                        <a:rPr lang="en-US" altLang="zh-TW" sz="3200">
                          <a:latin typeface="Rubik" panose="02000604000000020004" pitchFamily="2" charset="-79"/>
                          <a:cs typeface="Rubik" panose="02000604000000020004" pitchFamily="2" charset="-79"/>
                        </a:rPr>
                        <a:t>LLM Framework</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err="1">
                          <a:latin typeface="Rubik" panose="02000604000000020004" pitchFamily="2" charset="-79"/>
                          <a:cs typeface="Rubik" panose="02000604000000020004" pitchFamily="2" charset="-79"/>
                        </a:rPr>
                        <a:t>Ollama</a:t>
                      </a:r>
                      <a:r>
                        <a:rPr lang="en-US" altLang="zh-TW" sz="3200">
                          <a:latin typeface="Rubik" panose="02000604000000020004" pitchFamily="2" charset="-79"/>
                          <a:cs typeface="Rubik" panose="02000604000000020004" pitchFamily="2" charset="-79"/>
                        </a:rPr>
                        <a:t>, </a:t>
                      </a:r>
                      <a:r>
                        <a:rPr lang="en-US" altLang="zh-TW" sz="3200" err="1">
                          <a:latin typeface="Rubik" panose="02000604000000020004" pitchFamily="2" charset="-79"/>
                          <a:cs typeface="Rubik" panose="02000604000000020004" pitchFamily="2" charset="-79"/>
                        </a:rPr>
                        <a:t>Langchain</a:t>
                      </a:r>
                      <a:endParaRPr lang="zh-TW" altLang="en-US" sz="3200">
                        <a:latin typeface="Rubik" panose="02000604000000020004" pitchFamily="2" charset="-79"/>
                        <a:cs typeface="Rubik" panose="02000604000000020004" pitchFamily="2" charset="-79"/>
                      </a:endParaRPr>
                    </a:p>
                  </a:txBody>
                  <a:tcPr/>
                </a:tc>
                <a:extLst>
                  <a:ext uri="{0D108BD9-81ED-4DB2-BD59-A6C34878D82A}">
                    <a16:rowId xmlns:a16="http://schemas.microsoft.com/office/drawing/2014/main" val="3489149724"/>
                  </a:ext>
                </a:extLst>
              </a:tr>
              <a:tr h="763778">
                <a:tc>
                  <a:txBody>
                    <a:bodyPr/>
                    <a:lstStyle/>
                    <a:p>
                      <a:r>
                        <a:rPr lang="en-US" altLang="zh-TW" sz="3200">
                          <a:latin typeface="Rubik" panose="02000604000000020004" pitchFamily="2" charset="-79"/>
                          <a:cs typeface="Rubik" panose="02000604000000020004" pitchFamily="2" charset="-79"/>
                        </a:rPr>
                        <a:t>LLM</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Mistral 7b</a:t>
                      </a:r>
                    </a:p>
                  </a:txBody>
                  <a:tcPr/>
                </a:tc>
                <a:extLst>
                  <a:ext uri="{0D108BD9-81ED-4DB2-BD59-A6C34878D82A}">
                    <a16:rowId xmlns:a16="http://schemas.microsoft.com/office/drawing/2014/main" val="696923852"/>
                  </a:ext>
                </a:extLst>
              </a:tr>
              <a:tr h="763778">
                <a:tc>
                  <a:txBody>
                    <a:bodyPr/>
                    <a:lstStyle/>
                    <a:p>
                      <a:r>
                        <a:rPr lang="en-US" altLang="zh-TW" sz="3200">
                          <a:latin typeface="Rubik" panose="02000604000000020004" pitchFamily="2" charset="-79"/>
                          <a:cs typeface="Rubik" panose="02000604000000020004" pitchFamily="2" charset="-79"/>
                        </a:rPr>
                        <a:t>Programming language</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Python</a:t>
                      </a:r>
                    </a:p>
                  </a:txBody>
                  <a:tcPr/>
                </a:tc>
                <a:extLst>
                  <a:ext uri="{0D108BD9-81ED-4DB2-BD59-A6C34878D82A}">
                    <a16:rowId xmlns:a16="http://schemas.microsoft.com/office/drawing/2014/main" val="66554410"/>
                  </a:ext>
                </a:extLst>
              </a:tr>
              <a:tr h="763778">
                <a:tc>
                  <a:txBody>
                    <a:bodyPr/>
                    <a:lstStyle/>
                    <a:p>
                      <a:r>
                        <a:rPr lang="en-US" altLang="zh-TW" sz="3200">
                          <a:latin typeface="Rubik" panose="02000604000000020004" pitchFamily="2" charset="-79"/>
                          <a:cs typeface="Rubik" panose="02000604000000020004" pitchFamily="2" charset="-79"/>
                        </a:rPr>
                        <a:t>Machine Learning</a:t>
                      </a:r>
                      <a:endParaRPr lang="zh-TW" altLang="en-US" sz="3200">
                        <a:latin typeface="Rubik" panose="02000604000000020004" pitchFamily="2" charset="-79"/>
                        <a:cs typeface="Rubik" panose="02000604000000020004" pitchFamily="2" charset="-79"/>
                      </a:endParaRPr>
                    </a:p>
                  </a:txBody>
                  <a:tcPr/>
                </a:tc>
                <a:tc>
                  <a:txBody>
                    <a:bodyPr/>
                    <a:lstStyle/>
                    <a:p>
                      <a:r>
                        <a:rPr lang="en-US" altLang="zh-TW" sz="3200">
                          <a:latin typeface="Rubik" panose="02000604000000020004" pitchFamily="2" charset="-79"/>
                          <a:cs typeface="Rubik" panose="02000604000000020004" pitchFamily="2" charset="-79"/>
                        </a:rPr>
                        <a:t>scikit-learn</a:t>
                      </a:r>
                    </a:p>
                  </a:txBody>
                  <a:tcPr/>
                </a:tc>
                <a:extLst>
                  <a:ext uri="{0D108BD9-81ED-4DB2-BD59-A6C34878D82A}">
                    <a16:rowId xmlns:a16="http://schemas.microsoft.com/office/drawing/2014/main" val="421496608"/>
                  </a:ext>
                </a:extLst>
              </a:tr>
            </a:tbl>
          </a:graphicData>
        </a:graphic>
      </p:graphicFrame>
    </p:spTree>
    <p:extLst>
      <p:ext uri="{BB962C8B-B14F-4D97-AF65-F5344CB8AC3E}">
        <p14:creationId xmlns:p14="http://schemas.microsoft.com/office/powerpoint/2010/main" val="1675644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276600" y="2498172"/>
            <a:ext cx="12115799" cy="810607"/>
          </a:xfrm>
          <a:prstGeom prst="rect">
            <a:avLst/>
          </a:prstGeom>
        </p:spPr>
        <p:txBody>
          <a:bodyPr wrap="square" lIns="0" tIns="0" rIns="0" bIns="0" rtlCol="0" anchor="t">
            <a:spAutoFit/>
          </a:bodyPr>
          <a:lstStyle/>
          <a:p>
            <a:pPr algn="l">
              <a:lnSpc>
                <a:spcPts val="6159"/>
              </a:lnSpc>
              <a:spcBef>
                <a:spcPct val="0"/>
              </a:spcBef>
            </a:pPr>
            <a:r>
              <a:rPr lang="en-US" sz="6000" b="1">
                <a:solidFill>
                  <a:srgbClr val="099AC6"/>
                </a:solidFill>
                <a:latin typeface="Rubik 2 Bold"/>
                <a:ea typeface="Rubik 2 Bold"/>
                <a:cs typeface="Rubik 2 Bold"/>
                <a:sym typeface="Rubik 2 Bold"/>
              </a:rPr>
              <a:t>Machine Learning Models</a:t>
            </a:r>
          </a:p>
        </p:txBody>
      </p:sp>
      <p:sp>
        <p:nvSpPr>
          <p:cNvPr id="17" name="TextBox 16">
            <a:extLst>
              <a:ext uri="{FF2B5EF4-FFF2-40B4-BE49-F238E27FC236}">
                <a16:creationId xmlns:a16="http://schemas.microsoft.com/office/drawing/2014/main" id="{0FFAD8B3-3B06-4C14-B8A1-F874E04D2801}"/>
              </a:ext>
            </a:extLst>
          </p:cNvPr>
          <p:cNvSpPr txBox="1"/>
          <p:nvPr/>
        </p:nvSpPr>
        <p:spPr>
          <a:xfrm>
            <a:off x="2037098" y="3909807"/>
            <a:ext cx="9649402" cy="3724096"/>
          </a:xfrm>
          <a:prstGeom prst="rect">
            <a:avLst/>
          </a:prstGeom>
          <a:noFill/>
        </p:spPr>
        <p:txBody>
          <a:bodyPr wrap="square" rtlCol="0">
            <a:spAutoFit/>
          </a:bodyPr>
          <a:lstStyle/>
          <a:p>
            <a:pPr>
              <a:spcBef>
                <a:spcPts val="800"/>
              </a:spcBef>
            </a:pPr>
            <a:r>
              <a:rPr lang="en-US" sz="2800" b="0" i="0">
                <a:solidFill>
                  <a:srgbClr val="000000"/>
                </a:solidFill>
                <a:effectLst/>
                <a:latin typeface="Rubik 2 Medium" panose="020B0604020202020204" charset="-79"/>
                <a:cs typeface="Rubik 2 Medium" panose="020B0604020202020204" charset="-79"/>
              </a:rPr>
              <a:t>Supervised Machine Learning Models:</a:t>
            </a:r>
          </a:p>
          <a:p>
            <a:pPr marL="914400" lvl="1"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Logistic Regression</a:t>
            </a:r>
          </a:p>
          <a:p>
            <a:pPr marL="914400" lvl="1"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Naïve Bayes</a:t>
            </a:r>
          </a:p>
          <a:p>
            <a:pPr marL="914400" lvl="1" indent="-457200">
              <a:spcBef>
                <a:spcPts val="800"/>
              </a:spcBef>
              <a:buFont typeface="Arial" panose="020B0604020202020204" pitchFamily="34" charset="0"/>
              <a:buChar char="•"/>
            </a:pPr>
            <a:r>
              <a:rPr lang="en-US" sz="2800" b="0" i="0">
                <a:solidFill>
                  <a:srgbClr val="000000"/>
                </a:solidFill>
                <a:effectLst/>
                <a:latin typeface="Rubik 2 Medium" panose="020B0604020202020204" charset="-79"/>
                <a:cs typeface="Rubik 2 Medium" panose="020B0604020202020204" charset="-79"/>
              </a:rPr>
              <a:t>Support Vector Machines</a:t>
            </a:r>
          </a:p>
          <a:p>
            <a:pPr marL="914400" lvl="1"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Decision Trees</a:t>
            </a:r>
          </a:p>
          <a:p>
            <a:pPr marL="914400" lvl="1" indent="-457200">
              <a:spcBef>
                <a:spcPts val="800"/>
              </a:spcBef>
              <a:buFont typeface="Arial" panose="020B0604020202020204" pitchFamily="34" charset="0"/>
              <a:buChar char="•"/>
            </a:pPr>
            <a:r>
              <a:rPr lang="en-US" sz="2800" b="0" i="0">
                <a:solidFill>
                  <a:srgbClr val="000000"/>
                </a:solidFill>
                <a:effectLst/>
                <a:latin typeface="Rubik 2 Medium" panose="020B0604020202020204" charset="-79"/>
                <a:cs typeface="Rubik 2 Medium" panose="020B0604020202020204" charset="-79"/>
              </a:rPr>
              <a:t>Ensemble</a:t>
            </a:r>
          </a:p>
          <a:p>
            <a:pPr marL="914400" lvl="1" indent="-457200">
              <a:spcBef>
                <a:spcPts val="800"/>
              </a:spcBef>
              <a:buFont typeface="Arial" panose="020B0604020202020204" pitchFamily="34" charset="0"/>
              <a:buChar char="•"/>
            </a:pPr>
            <a:r>
              <a:rPr lang="en-US" sz="2800">
                <a:solidFill>
                  <a:srgbClr val="000000"/>
                </a:solidFill>
                <a:latin typeface="Rubik 2 Medium" panose="020B0604020202020204" charset="-79"/>
                <a:cs typeface="Rubik 2 Medium" panose="020B0604020202020204" charset="-79"/>
              </a:rPr>
              <a:t>Multi-Layer Perceptron (Neural Network)</a:t>
            </a:r>
            <a:endParaRPr lang="en-US" sz="2800" b="0" i="0">
              <a:solidFill>
                <a:srgbClr val="000000"/>
              </a:solidFill>
              <a:effectLst/>
              <a:latin typeface="Rubik 2 Medium" panose="020B0604020202020204" charset="-79"/>
              <a:cs typeface="Rubik 2 Medium" panose="020B0604020202020204" charset="-79"/>
            </a:endParaRPr>
          </a:p>
        </p:txBody>
      </p:sp>
      <p:pic>
        <p:nvPicPr>
          <p:cNvPr id="16" name="Picture 15">
            <a:extLst>
              <a:ext uri="{FF2B5EF4-FFF2-40B4-BE49-F238E27FC236}">
                <a16:creationId xmlns:a16="http://schemas.microsoft.com/office/drawing/2014/main" id="{8584A187-F230-4936-AA5A-546FF48E6BCB}"/>
              </a:ext>
            </a:extLst>
          </p:cNvPr>
          <p:cNvPicPr>
            <a:picLocks noChangeAspect="1"/>
          </p:cNvPicPr>
          <p:nvPr/>
        </p:nvPicPr>
        <p:blipFill>
          <a:blip r:embed="rId6"/>
          <a:stretch>
            <a:fillRect/>
          </a:stretch>
        </p:blipFill>
        <p:spPr>
          <a:xfrm>
            <a:off x="12557389" y="5732900"/>
            <a:ext cx="1711425" cy="1231983"/>
          </a:xfrm>
          <a:prstGeom prst="rect">
            <a:avLst/>
          </a:prstGeom>
        </p:spPr>
      </p:pic>
      <p:pic>
        <p:nvPicPr>
          <p:cNvPr id="19" name="Picture 18">
            <a:extLst>
              <a:ext uri="{FF2B5EF4-FFF2-40B4-BE49-F238E27FC236}">
                <a16:creationId xmlns:a16="http://schemas.microsoft.com/office/drawing/2014/main" id="{1D612B40-7A3C-4D92-852F-4A2F8012B0BE}"/>
              </a:ext>
            </a:extLst>
          </p:cNvPr>
          <p:cNvPicPr>
            <a:picLocks noChangeAspect="1"/>
          </p:cNvPicPr>
          <p:nvPr/>
        </p:nvPicPr>
        <p:blipFill>
          <a:blip r:embed="rId7"/>
          <a:stretch>
            <a:fillRect/>
          </a:stretch>
        </p:blipFill>
        <p:spPr>
          <a:xfrm>
            <a:off x="12717972" y="7480118"/>
            <a:ext cx="4537566" cy="1375481"/>
          </a:xfrm>
          <a:prstGeom prst="rect">
            <a:avLst/>
          </a:prstGeom>
        </p:spPr>
      </p:pic>
      <p:pic>
        <p:nvPicPr>
          <p:cNvPr id="20" name="Picture 19">
            <a:extLst>
              <a:ext uri="{FF2B5EF4-FFF2-40B4-BE49-F238E27FC236}">
                <a16:creationId xmlns:a16="http://schemas.microsoft.com/office/drawing/2014/main" id="{44375E49-4670-4719-AA32-08D2027D9C1C}"/>
              </a:ext>
            </a:extLst>
          </p:cNvPr>
          <p:cNvPicPr>
            <a:picLocks noChangeAspect="1"/>
          </p:cNvPicPr>
          <p:nvPr/>
        </p:nvPicPr>
        <p:blipFill>
          <a:blip r:embed="rId8"/>
          <a:stretch>
            <a:fillRect/>
          </a:stretch>
        </p:blipFill>
        <p:spPr>
          <a:xfrm>
            <a:off x="15139703" y="5402970"/>
            <a:ext cx="1535720" cy="1696554"/>
          </a:xfrm>
          <a:prstGeom prst="rect">
            <a:avLst/>
          </a:prstGeom>
        </p:spPr>
      </p:pic>
      <p:pic>
        <p:nvPicPr>
          <p:cNvPr id="21" name="Picture 20">
            <a:extLst>
              <a:ext uri="{FF2B5EF4-FFF2-40B4-BE49-F238E27FC236}">
                <a16:creationId xmlns:a16="http://schemas.microsoft.com/office/drawing/2014/main" id="{0DD9CC94-226E-4ECC-9D56-A3272091F1F7}"/>
              </a:ext>
            </a:extLst>
          </p:cNvPr>
          <p:cNvPicPr>
            <a:picLocks noChangeAspect="1"/>
          </p:cNvPicPr>
          <p:nvPr/>
        </p:nvPicPr>
        <p:blipFill>
          <a:blip r:embed="rId9"/>
          <a:stretch>
            <a:fillRect/>
          </a:stretch>
        </p:blipFill>
        <p:spPr>
          <a:xfrm>
            <a:off x="14963251" y="3429881"/>
            <a:ext cx="1888623" cy="1627282"/>
          </a:xfrm>
          <a:prstGeom prst="rect">
            <a:avLst/>
          </a:prstGeom>
        </p:spPr>
      </p:pic>
      <p:pic>
        <p:nvPicPr>
          <p:cNvPr id="22" name="Picture 21">
            <a:extLst>
              <a:ext uri="{FF2B5EF4-FFF2-40B4-BE49-F238E27FC236}">
                <a16:creationId xmlns:a16="http://schemas.microsoft.com/office/drawing/2014/main" id="{56DF0E0E-C2D1-4E46-98C1-9B86C888EC2F}"/>
              </a:ext>
            </a:extLst>
          </p:cNvPr>
          <p:cNvPicPr>
            <a:picLocks noChangeAspect="1"/>
          </p:cNvPicPr>
          <p:nvPr/>
        </p:nvPicPr>
        <p:blipFill>
          <a:blip r:embed="rId10"/>
          <a:stretch>
            <a:fillRect/>
          </a:stretch>
        </p:blipFill>
        <p:spPr>
          <a:xfrm>
            <a:off x="12717972" y="3307208"/>
            <a:ext cx="1888623" cy="1881731"/>
          </a:xfrm>
          <a:prstGeom prst="rect">
            <a:avLst/>
          </a:prstGeom>
        </p:spPr>
      </p:pic>
    </p:spTree>
    <p:extLst>
      <p:ext uri="{BB962C8B-B14F-4D97-AF65-F5344CB8AC3E}">
        <p14:creationId xmlns:p14="http://schemas.microsoft.com/office/powerpoint/2010/main" val="3595986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201FE-3A8C-79E2-E1D5-D3855637B756}"/>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5C9ADC35-9DEF-B76F-CDD4-3461E6D5B9A6}"/>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3"/>
            <a:stretch>
              <a:fillRect/>
            </a:stretch>
          </a:blipFill>
        </p:spPr>
        <p:txBody>
          <a:bodyPr/>
          <a:lstStyle/>
          <a:p>
            <a:endParaRPr lang="en-US"/>
          </a:p>
        </p:txBody>
      </p:sp>
      <p:sp>
        <p:nvSpPr>
          <p:cNvPr id="2" name="Rectangle 1">
            <a:extLst>
              <a:ext uri="{FF2B5EF4-FFF2-40B4-BE49-F238E27FC236}">
                <a16:creationId xmlns:a16="http://schemas.microsoft.com/office/drawing/2014/main" id="{BE683485-B74D-719F-F02F-ECF7DC8BF322}"/>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F1BF21C9-D1D9-C7DD-F7FF-3E26C3059E7C}"/>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B93D5095-7856-459C-2C41-3CF6B2C5F990}"/>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4"/>
              <a:stretch>
                <a:fillRect/>
              </a:stretch>
            </a:blipFill>
          </p:spPr>
          <p:txBody>
            <a:bodyPr/>
            <a:lstStyle/>
            <a:p>
              <a:endParaRPr lang="en-US"/>
            </a:p>
          </p:txBody>
        </p:sp>
        <p:sp>
          <p:nvSpPr>
            <p:cNvPr id="12" name="TextBox 12">
              <a:extLst>
                <a:ext uri="{FF2B5EF4-FFF2-40B4-BE49-F238E27FC236}">
                  <a16:creationId xmlns:a16="http://schemas.microsoft.com/office/drawing/2014/main" id="{A114B334-8DE8-4146-2FB1-D2DCB52CBE91}"/>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C57DD58F-04EB-AFAD-7C1A-B9E949A75E20}"/>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3B197916-76F1-A108-09A7-2C0542E5E64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C854AD71-921C-7FC7-32A0-1E875AF8F3CC}"/>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68E85925-C4CF-DC5F-CCA9-C2322422E2DC}"/>
              </a:ext>
            </a:extLst>
          </p:cNvPr>
          <p:cNvSpPr txBox="1"/>
          <p:nvPr/>
        </p:nvSpPr>
        <p:spPr>
          <a:xfrm>
            <a:off x="5767614" y="2474004"/>
            <a:ext cx="6752771" cy="810607"/>
          </a:xfrm>
          <a:prstGeom prst="rect">
            <a:avLst/>
          </a:prstGeom>
        </p:spPr>
        <p:txBody>
          <a:bodyPr wrap="square" lIns="0" tIns="0" rIns="0" bIns="0" rtlCol="0" anchor="t">
            <a:spAutoFit/>
          </a:bodyPr>
          <a:lstStyle/>
          <a:p>
            <a:pPr algn="l">
              <a:lnSpc>
                <a:spcPts val="6159"/>
              </a:lnSpc>
              <a:spcBef>
                <a:spcPct val="0"/>
              </a:spcBef>
            </a:pPr>
            <a:r>
              <a:rPr lang="en-US" sz="6000" b="1">
                <a:solidFill>
                  <a:srgbClr val="099AC6"/>
                </a:solidFill>
                <a:latin typeface="Rubik 2 Bold"/>
                <a:ea typeface="Rubik 2 Bold"/>
                <a:cs typeface="Rubik 2 Bold"/>
                <a:sym typeface="Rubik 2 Bold"/>
              </a:rPr>
              <a:t>Confusion Matrix</a:t>
            </a:r>
          </a:p>
        </p:txBody>
      </p:sp>
      <p:sp>
        <p:nvSpPr>
          <p:cNvPr id="17" name="TextBox 16">
            <a:extLst>
              <a:ext uri="{FF2B5EF4-FFF2-40B4-BE49-F238E27FC236}">
                <a16:creationId xmlns:a16="http://schemas.microsoft.com/office/drawing/2014/main" id="{A9800253-32A8-6C05-B520-ABE50A01C6A2}"/>
              </a:ext>
            </a:extLst>
          </p:cNvPr>
          <p:cNvSpPr txBox="1"/>
          <p:nvPr/>
        </p:nvSpPr>
        <p:spPr>
          <a:xfrm>
            <a:off x="2070014" y="3693738"/>
            <a:ext cx="8630979" cy="5981125"/>
          </a:xfrm>
          <a:prstGeom prst="rect">
            <a:avLst/>
          </a:prstGeom>
          <a:noFill/>
        </p:spPr>
        <p:txBody>
          <a:bodyPr wrap="square" lIns="91440" tIns="45720" rIns="91440" bIns="45720" rtlCol="0" anchor="t">
            <a:spAutoFit/>
          </a:bodyPr>
          <a:lstStyle/>
          <a:p>
            <a:pPr>
              <a:spcBef>
                <a:spcPts val="800"/>
              </a:spcBef>
            </a:pPr>
            <a:r>
              <a:rPr lang="en-US" sz="2800" b="1" i="0">
                <a:solidFill>
                  <a:srgbClr val="099AC6"/>
                </a:solidFill>
                <a:effectLst/>
                <a:latin typeface="Rubik 2 Medium"/>
                <a:cs typeface="Rubik 2 Medium"/>
              </a:rPr>
              <a:t>True Positives</a:t>
            </a:r>
          </a:p>
          <a:p>
            <a:pPr marL="457200" indent="-457200">
              <a:spcBef>
                <a:spcPts val="800"/>
              </a:spcBef>
              <a:buFont typeface="Arial" panose="020B0604020202020204" pitchFamily="34" charset="0"/>
              <a:buChar char="•"/>
            </a:pPr>
            <a:r>
              <a:rPr lang="en-US" sz="2800">
                <a:latin typeface="Rubik 2 Medium"/>
                <a:cs typeface="Rubik 2 Medium"/>
              </a:rPr>
              <a:t>The </a:t>
            </a:r>
            <a:r>
              <a:rPr lang="en-US" sz="2800" b="1">
                <a:latin typeface="Rubik 2 Medium"/>
                <a:cs typeface="Rubik 2 Medium"/>
              </a:rPr>
              <a:t>Malicious</a:t>
            </a:r>
            <a:r>
              <a:rPr lang="en-US" sz="2800">
                <a:latin typeface="Rubik 2 Medium"/>
                <a:cs typeface="Rubik 2 Medium"/>
              </a:rPr>
              <a:t> email is predicted as a </a:t>
            </a:r>
            <a:r>
              <a:rPr lang="en-US" sz="2800" b="1">
                <a:latin typeface="Rubik 2 Medium"/>
                <a:cs typeface="Rubik 2 Medium"/>
              </a:rPr>
              <a:t>Malicious</a:t>
            </a:r>
            <a:r>
              <a:rPr lang="en-US" sz="2800">
                <a:latin typeface="Rubik 2 Medium"/>
                <a:cs typeface="Rubik 2 Medium"/>
              </a:rPr>
              <a:t> email</a:t>
            </a:r>
            <a:endParaRPr lang="en-US" sz="2800" i="0">
              <a:effectLst/>
              <a:latin typeface="Rubik 2 Medium"/>
              <a:cs typeface="Rubik 2 Medium"/>
            </a:endParaRPr>
          </a:p>
          <a:p>
            <a:pPr>
              <a:spcBef>
                <a:spcPts val="800"/>
              </a:spcBef>
            </a:pPr>
            <a:r>
              <a:rPr lang="en-US" sz="2800" b="1">
                <a:solidFill>
                  <a:srgbClr val="099AC6"/>
                </a:solidFill>
                <a:latin typeface="Rubik 2 Medium"/>
                <a:cs typeface="Rubik 2 Medium"/>
              </a:rPr>
              <a:t>False Positives</a:t>
            </a:r>
          </a:p>
          <a:p>
            <a:pPr marL="457200" indent="-457200">
              <a:spcBef>
                <a:spcPts val="800"/>
              </a:spcBef>
              <a:buFont typeface="Arial" panose="020B0604020202020204" pitchFamily="34" charset="0"/>
              <a:buChar char="•"/>
            </a:pPr>
            <a:r>
              <a:rPr lang="en-US" altLang="zh-TW" sz="2800">
                <a:latin typeface="Rubik 2 Medium"/>
                <a:cs typeface="Rubik 2 Medium"/>
              </a:rPr>
              <a:t>The </a:t>
            </a:r>
            <a:r>
              <a:rPr lang="en-US" altLang="zh-TW" sz="2800" b="1">
                <a:latin typeface="Rubik 2 Medium"/>
                <a:cs typeface="Rubik 2 Medium"/>
              </a:rPr>
              <a:t>Benign</a:t>
            </a:r>
            <a:r>
              <a:rPr lang="en-US" altLang="zh-TW" sz="2800">
                <a:latin typeface="Rubik 2 Medium"/>
                <a:cs typeface="Rubik 2 Medium"/>
              </a:rPr>
              <a:t> email is predicted as a </a:t>
            </a:r>
            <a:r>
              <a:rPr lang="en-US" altLang="zh-TW" sz="2800" b="1">
                <a:latin typeface="Rubik 2 Medium"/>
                <a:cs typeface="Rubik 2 Medium"/>
              </a:rPr>
              <a:t>Malicious</a:t>
            </a:r>
            <a:r>
              <a:rPr lang="en-US" altLang="zh-TW" sz="2800">
                <a:latin typeface="Rubik 2 Medium"/>
                <a:cs typeface="Rubik 2 Medium"/>
              </a:rPr>
              <a:t> email</a:t>
            </a:r>
            <a:endParaRPr lang="en-US" sz="2800" b="1">
              <a:solidFill>
                <a:srgbClr val="099AC6"/>
              </a:solidFill>
              <a:latin typeface="Rubik 2 Medium"/>
              <a:cs typeface="Rubik 2 Medium"/>
            </a:endParaRPr>
          </a:p>
          <a:p>
            <a:pPr>
              <a:spcBef>
                <a:spcPts val="800"/>
              </a:spcBef>
            </a:pPr>
            <a:r>
              <a:rPr lang="en-US" sz="2800" b="1" i="0">
                <a:solidFill>
                  <a:srgbClr val="099AC6"/>
                </a:solidFill>
                <a:effectLst/>
                <a:latin typeface="Rubik 2 Medium"/>
                <a:cs typeface="Rubik 2 Medium"/>
              </a:rPr>
              <a:t>True Negatives</a:t>
            </a:r>
          </a:p>
          <a:p>
            <a:pPr marL="457200" indent="-457200">
              <a:spcBef>
                <a:spcPts val="800"/>
              </a:spcBef>
              <a:buFont typeface="Arial" panose="020B0604020202020204" pitchFamily="34" charset="0"/>
              <a:buChar char="•"/>
            </a:pPr>
            <a:r>
              <a:rPr lang="en-US" sz="2800" i="0">
                <a:effectLst/>
                <a:latin typeface="Rubik 2 Medium"/>
                <a:cs typeface="Rubik 2 Medium"/>
              </a:rPr>
              <a:t>The </a:t>
            </a:r>
            <a:r>
              <a:rPr lang="en-US" sz="2800" b="1" i="0">
                <a:effectLst/>
                <a:latin typeface="Rubik 2 Medium"/>
                <a:cs typeface="Rubik 2 Medium"/>
              </a:rPr>
              <a:t>Benign</a:t>
            </a:r>
            <a:r>
              <a:rPr lang="en-US" sz="2800" i="0">
                <a:effectLst/>
                <a:latin typeface="Rubik 2 Medium"/>
                <a:cs typeface="Rubik 2 Medium"/>
              </a:rPr>
              <a:t> email is predicted as a </a:t>
            </a:r>
            <a:r>
              <a:rPr lang="en-US" sz="2800" b="1" i="0">
                <a:effectLst/>
                <a:latin typeface="Rubik 2 Medium"/>
                <a:cs typeface="Rubik 2 Medium"/>
              </a:rPr>
              <a:t>Benign</a:t>
            </a:r>
            <a:r>
              <a:rPr lang="en-US" sz="2800" i="0">
                <a:effectLst/>
                <a:latin typeface="Rubik 2 Medium"/>
                <a:cs typeface="Rubik 2 Medium"/>
              </a:rPr>
              <a:t> email</a:t>
            </a:r>
          </a:p>
          <a:p>
            <a:pPr>
              <a:spcBef>
                <a:spcPts val="800"/>
              </a:spcBef>
            </a:pPr>
            <a:r>
              <a:rPr lang="en-US" sz="2800" b="1">
                <a:solidFill>
                  <a:srgbClr val="099AC6"/>
                </a:solidFill>
                <a:latin typeface="Rubik 2 Medium"/>
                <a:cs typeface="Rubik 2 Medium"/>
              </a:rPr>
              <a:t>False Negatives</a:t>
            </a:r>
          </a:p>
          <a:p>
            <a:pPr marL="457200" indent="-457200">
              <a:spcBef>
                <a:spcPts val="800"/>
              </a:spcBef>
              <a:buFont typeface="Arial" panose="020B0604020202020204" pitchFamily="34" charset="0"/>
              <a:buChar char="•"/>
            </a:pPr>
            <a:r>
              <a:rPr lang="en-US" altLang="zh-TW" sz="2800" i="0">
                <a:effectLst/>
                <a:latin typeface="Rubik 2 Medium"/>
                <a:cs typeface="Rubik 2 Medium"/>
              </a:rPr>
              <a:t>The </a:t>
            </a:r>
            <a:r>
              <a:rPr lang="en-US" altLang="zh-TW" sz="2800" b="1" i="0">
                <a:effectLst/>
                <a:latin typeface="Rubik 2 Medium"/>
                <a:cs typeface="Rubik 2 Medium"/>
              </a:rPr>
              <a:t>Malicious</a:t>
            </a:r>
            <a:r>
              <a:rPr lang="en-US" altLang="zh-TW" sz="2800" i="0">
                <a:effectLst/>
                <a:latin typeface="Rubik 2 Medium"/>
                <a:cs typeface="Rubik 2 Medium"/>
              </a:rPr>
              <a:t> email is predicted as a </a:t>
            </a:r>
            <a:r>
              <a:rPr lang="en-US" altLang="zh-TW" sz="2800" b="1" i="0">
                <a:effectLst/>
                <a:latin typeface="Rubik 2 Medium"/>
                <a:cs typeface="Rubik 2 Medium"/>
              </a:rPr>
              <a:t>Benign</a:t>
            </a:r>
            <a:r>
              <a:rPr lang="en-US" altLang="zh-TW" sz="2800" i="0">
                <a:effectLst/>
                <a:latin typeface="Rubik 2 Medium"/>
                <a:cs typeface="Rubik 2 Medium"/>
              </a:rPr>
              <a:t> email</a:t>
            </a:r>
          </a:p>
        </p:txBody>
      </p:sp>
      <p:pic>
        <p:nvPicPr>
          <p:cNvPr id="9" name="Picture 8">
            <a:extLst>
              <a:ext uri="{FF2B5EF4-FFF2-40B4-BE49-F238E27FC236}">
                <a16:creationId xmlns:a16="http://schemas.microsoft.com/office/drawing/2014/main" id="{B1523472-FE8A-B0BB-41FA-EA1BB26D7A38}"/>
              </a:ext>
            </a:extLst>
          </p:cNvPr>
          <p:cNvPicPr>
            <a:picLocks noChangeAspect="1"/>
          </p:cNvPicPr>
          <p:nvPr/>
        </p:nvPicPr>
        <p:blipFill>
          <a:blip r:embed="rId7"/>
          <a:stretch>
            <a:fillRect/>
          </a:stretch>
        </p:blipFill>
        <p:spPr>
          <a:xfrm>
            <a:off x="10949186" y="3695700"/>
            <a:ext cx="7172136" cy="4807782"/>
          </a:xfrm>
          <a:prstGeom prst="rect">
            <a:avLst/>
          </a:prstGeom>
        </p:spPr>
      </p:pic>
      <p:pic>
        <p:nvPicPr>
          <p:cNvPr id="16" name="Picture 15">
            <a:extLst>
              <a:ext uri="{FF2B5EF4-FFF2-40B4-BE49-F238E27FC236}">
                <a16:creationId xmlns:a16="http://schemas.microsoft.com/office/drawing/2014/main" id="{22C5DBC5-97EE-4916-9DD9-67351D46BA91}"/>
              </a:ext>
            </a:extLst>
          </p:cNvPr>
          <p:cNvPicPr>
            <a:picLocks noChangeAspect="1"/>
          </p:cNvPicPr>
          <p:nvPr/>
        </p:nvPicPr>
        <p:blipFill>
          <a:blip r:embed="rId8"/>
          <a:stretch>
            <a:fillRect/>
          </a:stretch>
        </p:blipFill>
        <p:spPr>
          <a:xfrm>
            <a:off x="10949186" y="3693738"/>
            <a:ext cx="7175063" cy="4809744"/>
          </a:xfrm>
          <a:prstGeom prst="rect">
            <a:avLst/>
          </a:prstGeom>
        </p:spPr>
      </p:pic>
      <p:pic>
        <p:nvPicPr>
          <p:cNvPr id="19" name="Picture 18">
            <a:extLst>
              <a:ext uri="{FF2B5EF4-FFF2-40B4-BE49-F238E27FC236}">
                <a16:creationId xmlns:a16="http://schemas.microsoft.com/office/drawing/2014/main" id="{BC0F81E7-A814-D718-9787-3268D521AD4E}"/>
              </a:ext>
            </a:extLst>
          </p:cNvPr>
          <p:cNvPicPr>
            <a:picLocks noChangeAspect="1"/>
          </p:cNvPicPr>
          <p:nvPr/>
        </p:nvPicPr>
        <p:blipFill>
          <a:blip r:embed="rId9"/>
          <a:stretch>
            <a:fillRect/>
          </a:stretch>
        </p:blipFill>
        <p:spPr>
          <a:xfrm>
            <a:off x="10946260" y="3693738"/>
            <a:ext cx="7175062" cy="4809744"/>
          </a:xfrm>
          <a:prstGeom prst="rect">
            <a:avLst/>
          </a:prstGeom>
        </p:spPr>
      </p:pic>
      <p:pic>
        <p:nvPicPr>
          <p:cNvPr id="20" name="Picture 19">
            <a:extLst>
              <a:ext uri="{FF2B5EF4-FFF2-40B4-BE49-F238E27FC236}">
                <a16:creationId xmlns:a16="http://schemas.microsoft.com/office/drawing/2014/main" id="{EDC30CFA-5FE0-AD7D-8EB7-3412822A50EE}"/>
              </a:ext>
            </a:extLst>
          </p:cNvPr>
          <p:cNvPicPr>
            <a:picLocks noChangeAspect="1"/>
          </p:cNvPicPr>
          <p:nvPr/>
        </p:nvPicPr>
        <p:blipFill>
          <a:blip r:embed="rId10"/>
          <a:stretch>
            <a:fillRect/>
          </a:stretch>
        </p:blipFill>
        <p:spPr>
          <a:xfrm>
            <a:off x="10946260" y="3693738"/>
            <a:ext cx="7175062" cy="4809744"/>
          </a:xfrm>
          <a:prstGeom prst="rect">
            <a:avLst/>
          </a:prstGeom>
        </p:spPr>
      </p:pic>
    </p:spTree>
    <p:extLst>
      <p:ext uri="{BB962C8B-B14F-4D97-AF65-F5344CB8AC3E}">
        <p14:creationId xmlns:p14="http://schemas.microsoft.com/office/powerpoint/2010/main" val="122082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
                                            <p:txEl>
                                              <p:pRg st="2" end="2"/>
                                            </p:txEl>
                                          </p:spTgt>
                                        </p:tgtEl>
                                        <p:attrNameLst>
                                          <p:attrName>style.visibility</p:attrName>
                                        </p:attrNameLst>
                                      </p:cBhvr>
                                      <p:to>
                                        <p:strVal val="visible"/>
                                      </p:to>
                                    </p:set>
                                    <p:animEffect transition="in" filter="fade">
                                      <p:cBhvr>
                                        <p:cTn id="22" dur="500"/>
                                        <p:tgtEl>
                                          <p:spTgt spid="17">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xEl>
                                              <p:pRg st="3" end="3"/>
                                            </p:txEl>
                                          </p:spTgt>
                                        </p:tgtEl>
                                        <p:attrNameLst>
                                          <p:attrName>style.visibility</p:attrName>
                                        </p:attrNameLst>
                                      </p:cBhvr>
                                      <p:to>
                                        <p:strVal val="visible"/>
                                      </p:to>
                                    </p:set>
                                    <p:animEffect transition="in" filter="fade">
                                      <p:cBhvr>
                                        <p:cTn id="25" dur="500"/>
                                        <p:tgtEl>
                                          <p:spTgt spid="17">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7">
                                            <p:txEl>
                                              <p:pRg st="4" end="4"/>
                                            </p:txEl>
                                          </p:spTgt>
                                        </p:tgtEl>
                                        <p:attrNameLst>
                                          <p:attrName>style.visibility</p:attrName>
                                        </p:attrNameLst>
                                      </p:cBhvr>
                                      <p:to>
                                        <p:strVal val="visible"/>
                                      </p:to>
                                    </p:set>
                                    <p:animEffect transition="in" filter="fade">
                                      <p:cBhvr>
                                        <p:cTn id="37" dur="500"/>
                                        <p:tgtEl>
                                          <p:spTgt spid="17">
                                            <p:txEl>
                                              <p:pRg st="4" end="4"/>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7">
                                            <p:txEl>
                                              <p:pRg st="5" end="5"/>
                                            </p:txEl>
                                          </p:spTgt>
                                        </p:tgtEl>
                                        <p:attrNameLst>
                                          <p:attrName>style.visibility</p:attrName>
                                        </p:attrNameLst>
                                      </p:cBhvr>
                                      <p:to>
                                        <p:strVal val="visible"/>
                                      </p:to>
                                    </p:set>
                                    <p:animEffect transition="in" filter="fade">
                                      <p:cBhvr>
                                        <p:cTn id="40" dur="500"/>
                                        <p:tgtEl>
                                          <p:spTgt spid="17">
                                            <p:txEl>
                                              <p:pRg st="5" end="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7">
                                            <p:txEl>
                                              <p:pRg st="6" end="6"/>
                                            </p:txEl>
                                          </p:spTgt>
                                        </p:tgtEl>
                                        <p:attrNameLst>
                                          <p:attrName>style.visibility</p:attrName>
                                        </p:attrNameLst>
                                      </p:cBhvr>
                                      <p:to>
                                        <p:strVal val="visible"/>
                                      </p:to>
                                    </p:set>
                                    <p:animEffect transition="in" filter="fade">
                                      <p:cBhvr>
                                        <p:cTn id="52" dur="500"/>
                                        <p:tgtEl>
                                          <p:spTgt spid="17">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7">
                                            <p:txEl>
                                              <p:pRg st="7" end="7"/>
                                            </p:txEl>
                                          </p:spTgt>
                                        </p:tgtEl>
                                        <p:attrNameLst>
                                          <p:attrName>style.visibility</p:attrName>
                                        </p:attrNameLst>
                                      </p:cBhvr>
                                      <p:to>
                                        <p:strVal val="visible"/>
                                      </p:to>
                                    </p:set>
                                    <p:animEffect transition="in" filter="fade">
                                      <p:cBhvr>
                                        <p:cTn id="55" dur="500"/>
                                        <p:tgtEl>
                                          <p:spTgt spid="17">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3"/>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4"/>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4458052" y="2469810"/>
            <a:ext cx="9371896" cy="810607"/>
          </a:xfrm>
          <a:prstGeom prst="rect">
            <a:avLst/>
          </a:prstGeom>
        </p:spPr>
        <p:txBody>
          <a:bodyPr wrap="square" lIns="0" tIns="0" rIns="0" bIns="0" rtlCol="0" anchor="t">
            <a:spAutoFit/>
          </a:bodyPr>
          <a:lstStyle/>
          <a:p>
            <a:pPr algn="ctr">
              <a:lnSpc>
                <a:spcPts val="6159"/>
              </a:lnSpc>
              <a:spcBef>
                <a:spcPct val="0"/>
              </a:spcBef>
            </a:pPr>
            <a:r>
              <a:rPr lang="en-US" altLang="zh-TW" sz="6600" b="1">
                <a:solidFill>
                  <a:srgbClr val="099AC6"/>
                </a:solidFill>
                <a:latin typeface="Rubik 2 Bold"/>
                <a:ea typeface="Rubik 2 Bold"/>
                <a:cs typeface="Rubik 2 Bold"/>
                <a:sym typeface="Rubik 2 Bold"/>
              </a:rPr>
              <a:t>Confusion Matrix</a:t>
            </a:r>
          </a:p>
        </p:txBody>
      </p:sp>
      <p:sp>
        <p:nvSpPr>
          <p:cNvPr id="17" name="TextBox 16">
            <a:extLst>
              <a:ext uri="{FF2B5EF4-FFF2-40B4-BE49-F238E27FC236}">
                <a16:creationId xmlns:a16="http://schemas.microsoft.com/office/drawing/2014/main" id="{0FFAD8B3-3B06-4C14-B8A1-F874E04D2801}"/>
              </a:ext>
            </a:extLst>
          </p:cNvPr>
          <p:cNvSpPr txBox="1"/>
          <p:nvPr/>
        </p:nvSpPr>
        <p:spPr>
          <a:xfrm>
            <a:off x="1551609" y="3493877"/>
            <a:ext cx="8972011" cy="6083717"/>
          </a:xfrm>
          <a:prstGeom prst="rect">
            <a:avLst/>
          </a:prstGeom>
          <a:noFill/>
        </p:spPr>
        <p:txBody>
          <a:bodyPr wrap="square" lIns="91440" tIns="45720" rIns="91440" bIns="45720" rtlCol="0" anchor="t">
            <a:spAutoFit/>
          </a:bodyPr>
          <a:lstStyle/>
          <a:p>
            <a:pPr>
              <a:spcBef>
                <a:spcPts val="800"/>
              </a:spcBef>
            </a:pPr>
            <a:r>
              <a:rPr lang="en-US" sz="2800" b="1" i="0">
                <a:solidFill>
                  <a:srgbClr val="099AC6"/>
                </a:solidFill>
                <a:effectLst/>
                <a:latin typeface="Rubik 2 Medium"/>
                <a:cs typeface="Rubik 2 Medium"/>
              </a:rPr>
              <a:t>Accuracy</a:t>
            </a:r>
          </a:p>
          <a:p>
            <a:pPr marL="457200" indent="-457200">
              <a:spcBef>
                <a:spcPts val="800"/>
              </a:spcBef>
              <a:buFont typeface="Arial" panose="020B0604020202020204" pitchFamily="34" charset="0"/>
              <a:buChar char="•"/>
            </a:pPr>
            <a:r>
              <a:rPr lang="en-US" sz="2800">
                <a:solidFill>
                  <a:srgbClr val="000000"/>
                </a:solidFill>
                <a:latin typeface="Rubik 2 Medium"/>
                <a:cs typeface="Rubik 2 Medium"/>
              </a:rPr>
              <a:t>How good is it at predicting overall outcomes?</a:t>
            </a:r>
          </a:p>
          <a:p>
            <a:pPr marL="914400" lvl="1" indent="-457200">
              <a:spcBef>
                <a:spcPts val="800"/>
              </a:spcBef>
              <a:buFont typeface="Arial" panose="020B0604020202020204" pitchFamily="34" charset="0"/>
              <a:buChar char="•"/>
            </a:pPr>
            <a:endParaRPr lang="en-US" sz="2800" b="0" i="0">
              <a:solidFill>
                <a:srgbClr val="000000"/>
              </a:solidFill>
              <a:effectLst/>
              <a:latin typeface="Rubik 2 Medium"/>
              <a:cs typeface="Rubik 2 Medium"/>
            </a:endParaRPr>
          </a:p>
          <a:p>
            <a:pPr>
              <a:spcBef>
                <a:spcPts val="800"/>
              </a:spcBef>
            </a:pPr>
            <a:r>
              <a:rPr lang="en-US" sz="2800" b="1">
                <a:solidFill>
                  <a:srgbClr val="099AC6"/>
                </a:solidFill>
                <a:latin typeface="Rubik 2 Medium"/>
                <a:cs typeface="Rubik 2 Medium"/>
              </a:rPr>
              <a:t>Precision</a:t>
            </a:r>
          </a:p>
          <a:p>
            <a:pPr marL="457200" indent="-457200">
              <a:spcBef>
                <a:spcPts val="800"/>
              </a:spcBef>
              <a:buFont typeface="Arial" panose="020B0604020202020204" pitchFamily="34" charset="0"/>
              <a:buChar char="•"/>
            </a:pPr>
            <a:r>
              <a:rPr lang="en-US" sz="2800">
                <a:solidFill>
                  <a:srgbClr val="000000"/>
                </a:solidFill>
                <a:latin typeface="Rubik 2 Medium"/>
                <a:cs typeface="Rubik 2 Medium"/>
              </a:rPr>
              <a:t>How accurate the predicted </a:t>
            </a:r>
            <a:r>
              <a:rPr lang="en-US" sz="2800" b="1">
                <a:solidFill>
                  <a:srgbClr val="000000"/>
                </a:solidFill>
                <a:latin typeface="Rubik 2 Medium"/>
                <a:cs typeface="Rubik 2 Medium"/>
              </a:rPr>
              <a:t>malicious</a:t>
            </a:r>
            <a:r>
              <a:rPr lang="en-US" sz="2800">
                <a:solidFill>
                  <a:srgbClr val="000000"/>
                </a:solidFill>
                <a:latin typeface="Rubik 2 Medium"/>
                <a:cs typeface="Rubik 2 Medium"/>
              </a:rPr>
              <a:t> emails are actual </a:t>
            </a:r>
            <a:r>
              <a:rPr lang="en-US" sz="2800" b="1">
                <a:solidFill>
                  <a:srgbClr val="000000"/>
                </a:solidFill>
                <a:latin typeface="Rubik 2 Medium"/>
                <a:cs typeface="Rubik 2 Medium"/>
              </a:rPr>
              <a:t>malicious</a:t>
            </a:r>
            <a:r>
              <a:rPr lang="en-US" sz="2800">
                <a:solidFill>
                  <a:srgbClr val="000000"/>
                </a:solidFill>
                <a:latin typeface="Rubik 2 Medium"/>
                <a:cs typeface="Rubik 2 Medium"/>
              </a:rPr>
              <a:t> emails?</a:t>
            </a:r>
          </a:p>
          <a:p>
            <a:pPr>
              <a:spcBef>
                <a:spcPts val="800"/>
              </a:spcBef>
            </a:pPr>
            <a:r>
              <a:rPr lang="en-US" sz="2800" b="1" i="0">
                <a:solidFill>
                  <a:srgbClr val="099AC6"/>
                </a:solidFill>
                <a:effectLst/>
                <a:latin typeface="Rubik 2 Medium"/>
                <a:cs typeface="Rubik 2 Medium"/>
              </a:rPr>
              <a:t>Sensitivity</a:t>
            </a:r>
            <a:endParaRPr lang="en-US" sz="2800" b="1">
              <a:solidFill>
                <a:srgbClr val="000000"/>
              </a:solidFill>
              <a:latin typeface="Rubik 2 Medium"/>
              <a:cs typeface="Rubik 2 Medium"/>
            </a:endParaRPr>
          </a:p>
          <a:p>
            <a:pPr marL="457200" indent="-457200">
              <a:spcBef>
                <a:spcPts val="800"/>
              </a:spcBef>
              <a:buFont typeface="Arial" panose="020B0604020202020204" pitchFamily="34" charset="0"/>
              <a:buChar char="•"/>
            </a:pPr>
            <a:r>
              <a:rPr lang="en-US" sz="2800">
                <a:solidFill>
                  <a:srgbClr val="000000"/>
                </a:solidFill>
                <a:latin typeface="Rubik 2 Medium"/>
                <a:cs typeface="Rubik 2 Medium"/>
              </a:rPr>
              <a:t>The ability of a test to correctly identify </a:t>
            </a:r>
            <a:r>
              <a:rPr lang="en-US" altLang="zh-TW" sz="2800" b="1">
                <a:latin typeface="Rubik 2 Medium"/>
                <a:cs typeface="Rubik 2 Medium"/>
              </a:rPr>
              <a:t>malicious</a:t>
            </a:r>
            <a:r>
              <a:rPr lang="en-US" sz="2800">
                <a:solidFill>
                  <a:srgbClr val="000000"/>
                </a:solidFill>
                <a:latin typeface="Rubik 2 Medium"/>
                <a:cs typeface="Rubik 2 Medium"/>
              </a:rPr>
              <a:t> emails</a:t>
            </a:r>
          </a:p>
          <a:p>
            <a:pPr>
              <a:spcBef>
                <a:spcPts val="800"/>
              </a:spcBef>
            </a:pPr>
            <a:r>
              <a:rPr lang="en-US" sz="2800" b="1">
                <a:solidFill>
                  <a:srgbClr val="099AC6"/>
                </a:solidFill>
                <a:latin typeface="Rubik 2 Medium"/>
                <a:cs typeface="Rubik 2 Medium"/>
              </a:rPr>
              <a:t>Specificity</a:t>
            </a:r>
            <a:endParaRPr lang="en-US" sz="2800" b="1">
              <a:solidFill>
                <a:srgbClr val="000000"/>
              </a:solidFill>
              <a:latin typeface="Rubik 2 Medium"/>
              <a:cs typeface="Rubik 2 Medium"/>
            </a:endParaRPr>
          </a:p>
          <a:p>
            <a:pPr marL="457200" indent="-457200">
              <a:spcBef>
                <a:spcPts val="800"/>
              </a:spcBef>
              <a:buFont typeface="Arial" panose="020B0604020202020204" pitchFamily="34" charset="0"/>
              <a:buChar char="•"/>
            </a:pPr>
            <a:r>
              <a:rPr lang="en-US" altLang="zh-TW" sz="2800">
                <a:solidFill>
                  <a:srgbClr val="000000"/>
                </a:solidFill>
                <a:latin typeface="Rubik 2 Medium"/>
                <a:cs typeface="Rubik 2 Medium"/>
              </a:rPr>
              <a:t>The ability of a test to correctly identify </a:t>
            </a:r>
            <a:r>
              <a:rPr lang="en-US" altLang="zh-TW" sz="2800" b="1">
                <a:latin typeface="Rubik 2 Medium"/>
                <a:cs typeface="Rubik 2 Medium"/>
              </a:rPr>
              <a:t>benign</a:t>
            </a:r>
            <a:r>
              <a:rPr lang="en-US" altLang="zh-TW" sz="2800">
                <a:solidFill>
                  <a:srgbClr val="000000"/>
                </a:solidFill>
                <a:latin typeface="Rubik 2 Medium"/>
                <a:cs typeface="Rubik 2 Medium"/>
              </a:rPr>
              <a:t> emails</a:t>
            </a:r>
            <a:endParaRPr lang="en-US" sz="2800" b="0" i="0">
              <a:solidFill>
                <a:srgbClr val="000000"/>
              </a:solidFill>
              <a:effectLst/>
              <a:latin typeface="Rubik 2 Medium"/>
              <a:cs typeface="Rubik 2 Medium"/>
            </a:endParaRPr>
          </a:p>
        </p:txBody>
      </p:sp>
      <p:pic>
        <p:nvPicPr>
          <p:cNvPr id="4" name="Picture 3">
            <a:extLst>
              <a:ext uri="{FF2B5EF4-FFF2-40B4-BE49-F238E27FC236}">
                <a16:creationId xmlns:a16="http://schemas.microsoft.com/office/drawing/2014/main" id="{FDC21EE2-F229-7835-3E2E-5DEF274BEBD7}"/>
              </a:ext>
            </a:extLst>
          </p:cNvPr>
          <p:cNvPicPr>
            <a:picLocks noChangeAspect="1"/>
          </p:cNvPicPr>
          <p:nvPr/>
        </p:nvPicPr>
        <p:blipFill>
          <a:blip r:embed="rId7"/>
          <a:stretch>
            <a:fillRect/>
          </a:stretch>
        </p:blipFill>
        <p:spPr>
          <a:xfrm>
            <a:off x="11457196" y="4163786"/>
            <a:ext cx="6075519" cy="4513489"/>
          </a:xfrm>
          <a:prstGeom prst="rect">
            <a:avLst/>
          </a:prstGeom>
        </p:spPr>
      </p:pic>
      <p:pic>
        <p:nvPicPr>
          <p:cNvPr id="32" name="Picture 31">
            <a:extLst>
              <a:ext uri="{FF2B5EF4-FFF2-40B4-BE49-F238E27FC236}">
                <a16:creationId xmlns:a16="http://schemas.microsoft.com/office/drawing/2014/main" id="{07C22D44-E64C-3654-C3B9-B1A71425367E}"/>
              </a:ext>
            </a:extLst>
          </p:cNvPr>
          <p:cNvPicPr>
            <a:picLocks noChangeAspect="1"/>
          </p:cNvPicPr>
          <p:nvPr/>
        </p:nvPicPr>
        <p:blipFill>
          <a:blip r:embed="rId8"/>
          <a:stretch>
            <a:fillRect/>
          </a:stretch>
        </p:blipFill>
        <p:spPr>
          <a:xfrm>
            <a:off x="10651689" y="3812667"/>
            <a:ext cx="6881026" cy="4864608"/>
          </a:xfrm>
          <a:prstGeom prst="rect">
            <a:avLst/>
          </a:prstGeom>
        </p:spPr>
      </p:pic>
      <p:pic>
        <p:nvPicPr>
          <p:cNvPr id="31" name="Picture 30">
            <a:extLst>
              <a:ext uri="{FF2B5EF4-FFF2-40B4-BE49-F238E27FC236}">
                <a16:creationId xmlns:a16="http://schemas.microsoft.com/office/drawing/2014/main" id="{D7B5CA37-C2AD-6A30-7A72-AF3BADD03C29}"/>
              </a:ext>
            </a:extLst>
          </p:cNvPr>
          <p:cNvPicPr>
            <a:picLocks noChangeAspect="1"/>
          </p:cNvPicPr>
          <p:nvPr/>
        </p:nvPicPr>
        <p:blipFill>
          <a:blip r:embed="rId9"/>
          <a:stretch>
            <a:fillRect/>
          </a:stretch>
        </p:blipFill>
        <p:spPr>
          <a:xfrm>
            <a:off x="10651689" y="3854448"/>
            <a:ext cx="6881026" cy="4864608"/>
          </a:xfrm>
          <a:prstGeom prst="rect">
            <a:avLst/>
          </a:prstGeom>
        </p:spPr>
      </p:pic>
      <p:pic>
        <p:nvPicPr>
          <p:cNvPr id="35" name="Picture 34">
            <a:extLst>
              <a:ext uri="{FF2B5EF4-FFF2-40B4-BE49-F238E27FC236}">
                <a16:creationId xmlns:a16="http://schemas.microsoft.com/office/drawing/2014/main" id="{6CDBBE4C-4B25-6C72-8987-7AE776380729}"/>
              </a:ext>
            </a:extLst>
          </p:cNvPr>
          <p:cNvPicPr>
            <a:picLocks noChangeAspect="1"/>
          </p:cNvPicPr>
          <p:nvPr/>
        </p:nvPicPr>
        <p:blipFill>
          <a:blip r:embed="rId10"/>
          <a:stretch>
            <a:fillRect/>
          </a:stretch>
        </p:blipFill>
        <p:spPr>
          <a:xfrm>
            <a:off x="10651689" y="3854448"/>
            <a:ext cx="6881026" cy="4864608"/>
          </a:xfrm>
          <a:prstGeom prst="rect">
            <a:avLst/>
          </a:prstGeom>
        </p:spPr>
      </p:pic>
      <p:pic>
        <p:nvPicPr>
          <p:cNvPr id="33" name="Picture 32">
            <a:extLst>
              <a:ext uri="{FF2B5EF4-FFF2-40B4-BE49-F238E27FC236}">
                <a16:creationId xmlns:a16="http://schemas.microsoft.com/office/drawing/2014/main" id="{927437C5-D944-2D01-8383-AC70434EC685}"/>
              </a:ext>
            </a:extLst>
          </p:cNvPr>
          <p:cNvPicPr>
            <a:picLocks noChangeAspect="1"/>
          </p:cNvPicPr>
          <p:nvPr/>
        </p:nvPicPr>
        <p:blipFill>
          <a:blip r:embed="rId11"/>
          <a:stretch>
            <a:fillRect/>
          </a:stretch>
        </p:blipFill>
        <p:spPr>
          <a:xfrm>
            <a:off x="10651689" y="3823968"/>
            <a:ext cx="6881026" cy="4864608"/>
          </a:xfrm>
          <a:prstGeom prst="rect">
            <a:avLst/>
          </a:prstGeom>
        </p:spPr>
      </p:pic>
    </p:spTree>
    <p:extLst>
      <p:ext uri="{BB962C8B-B14F-4D97-AF65-F5344CB8AC3E}">
        <p14:creationId xmlns:p14="http://schemas.microsoft.com/office/powerpoint/2010/main" val="21446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fade">
                                      <p:cBhvr>
                                        <p:cTn id="11" dur="500"/>
                                        <p:tgtEl>
                                          <p:spTgt spid="17">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2"/>
                                        </p:tgtEl>
                                      </p:cBhvr>
                                    </p:animEffect>
                                    <p:set>
                                      <p:cBhvr>
                                        <p:cTn id="19" dur="1" fill="hold">
                                          <p:stCondLst>
                                            <p:cond delay="499"/>
                                          </p:stCondLst>
                                        </p:cTn>
                                        <p:tgtEl>
                                          <p:spTgt spid="32"/>
                                        </p:tgtEl>
                                        <p:attrNameLst>
                                          <p:attrName>style.visibility</p:attrName>
                                        </p:attrNameLst>
                                      </p:cBhvr>
                                      <p:to>
                                        <p:strVal val="hidden"/>
                                      </p:to>
                                    </p:se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fade">
                                      <p:cBhvr>
                                        <p:cTn id="23" dur="500"/>
                                        <p:tgtEl>
                                          <p:spTgt spid="17">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7">
                                            <p:txEl>
                                              <p:pRg st="6" end="6"/>
                                            </p:txEl>
                                          </p:spTgt>
                                        </p:tgtEl>
                                        <p:attrNameLst>
                                          <p:attrName>style.visibility</p:attrName>
                                        </p:attrNameLst>
                                      </p:cBhvr>
                                      <p:to>
                                        <p:strVal val="visible"/>
                                      </p:to>
                                    </p:set>
                                    <p:animEffect transition="in" filter="fade">
                                      <p:cBhvr>
                                        <p:cTn id="35" dur="500"/>
                                        <p:tgtEl>
                                          <p:spTgt spid="17">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31"/>
                                        </p:tgtEl>
                                      </p:cBhvr>
                                    </p:animEffect>
                                    <p:set>
                                      <p:cBhvr>
                                        <p:cTn id="43" dur="1" fill="hold">
                                          <p:stCondLst>
                                            <p:cond delay="499"/>
                                          </p:stCondLst>
                                        </p:cTn>
                                        <p:tgtEl>
                                          <p:spTgt spid="31"/>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animEffect transition="in" filter="fade">
                                      <p:cBhvr>
                                        <p:cTn id="47" dur="500"/>
                                        <p:tgtEl>
                                          <p:spTgt spid="17">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C9B41-2EC3-8F6F-62F6-BF464747249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6D9BBF3-16F0-B35B-1EA3-8257BB960145}"/>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2DD2E2BC-FA4D-47DD-6C20-B33DFEACE839}"/>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8A41EA82-72FC-BD95-6273-D7E24F062167}"/>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4EE0FE24-ACBD-AEA7-13C7-FA916B3E74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C3937D5F-4DAC-3EF8-80F2-F96F4CA86917}"/>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35B1C6A4-8660-434A-F920-165712114536}"/>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A70318FA-9669-E306-F3E9-8AFB487F1901}"/>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7B29D0DB-CAB6-4416-FED2-F4CB4550685B}"/>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Datasets</a:t>
            </a:r>
          </a:p>
        </p:txBody>
      </p:sp>
      <p:pic>
        <p:nvPicPr>
          <p:cNvPr id="19" name="圖形 30" descr="打開的信封 以實心填滿">
            <a:extLst>
              <a:ext uri="{FF2B5EF4-FFF2-40B4-BE49-F238E27FC236}">
                <a16:creationId xmlns:a16="http://schemas.microsoft.com/office/drawing/2014/main" id="{2B106E18-3E9A-C7D1-0CCB-9DC30A26DD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63035" y="6614269"/>
            <a:ext cx="1054100" cy="1068906"/>
          </a:xfrm>
          <a:prstGeom prst="rect">
            <a:avLst/>
          </a:prstGeom>
        </p:spPr>
      </p:pic>
      <p:graphicFrame>
        <p:nvGraphicFramePr>
          <p:cNvPr id="42" name="Diagram 41">
            <a:extLst>
              <a:ext uri="{FF2B5EF4-FFF2-40B4-BE49-F238E27FC236}">
                <a16:creationId xmlns:a16="http://schemas.microsoft.com/office/drawing/2014/main" id="{BE700ABA-6CE1-31BE-C396-23DE10A8BF89}"/>
              </a:ext>
            </a:extLst>
          </p:cNvPr>
          <p:cNvGraphicFramePr/>
          <p:nvPr>
            <p:extLst>
              <p:ext uri="{D42A27DB-BD31-4B8C-83A1-F6EECF244321}">
                <p14:modId xmlns:p14="http://schemas.microsoft.com/office/powerpoint/2010/main" val="1334462980"/>
              </p:ext>
            </p:extLst>
          </p:nvPr>
        </p:nvGraphicFramePr>
        <p:xfrm>
          <a:off x="685803" y="4623346"/>
          <a:ext cx="8262257" cy="39598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3" name="Diagram 42">
            <a:extLst>
              <a:ext uri="{FF2B5EF4-FFF2-40B4-BE49-F238E27FC236}">
                <a16:creationId xmlns:a16="http://schemas.microsoft.com/office/drawing/2014/main" id="{504AA2B7-E725-EE70-25D3-9EBC0A71706F}"/>
              </a:ext>
            </a:extLst>
          </p:cNvPr>
          <p:cNvGraphicFramePr/>
          <p:nvPr>
            <p:extLst>
              <p:ext uri="{D42A27DB-BD31-4B8C-83A1-F6EECF244321}">
                <p14:modId xmlns:p14="http://schemas.microsoft.com/office/powerpoint/2010/main" val="78520106"/>
              </p:ext>
            </p:extLst>
          </p:nvPr>
        </p:nvGraphicFramePr>
        <p:xfrm>
          <a:off x="9339942" y="4623345"/>
          <a:ext cx="8262257" cy="395980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4" name="TextBox 43">
            <a:extLst>
              <a:ext uri="{FF2B5EF4-FFF2-40B4-BE49-F238E27FC236}">
                <a16:creationId xmlns:a16="http://schemas.microsoft.com/office/drawing/2014/main" id="{4C47C0FA-AAED-C723-F5EC-F61FEF9AB57D}"/>
              </a:ext>
            </a:extLst>
          </p:cNvPr>
          <p:cNvSpPr txBox="1"/>
          <p:nvPr/>
        </p:nvSpPr>
        <p:spPr>
          <a:xfrm>
            <a:off x="5478236" y="9077530"/>
            <a:ext cx="7331528" cy="646331"/>
          </a:xfrm>
          <a:prstGeom prst="rect">
            <a:avLst/>
          </a:prstGeom>
          <a:noFill/>
        </p:spPr>
        <p:txBody>
          <a:bodyPr wrap="square" rtlCol="0">
            <a:spAutoFit/>
          </a:bodyPr>
          <a:lstStyle/>
          <a:p>
            <a:pPr algn="ctr"/>
            <a:r>
              <a:rPr lang="en-US" altLang="zh-TW" sz="3600" b="1">
                <a:solidFill>
                  <a:srgbClr val="1B314F"/>
                </a:solidFill>
                <a:latin typeface="Rubik" panose="02000604000000020004" pitchFamily="2" charset="-79"/>
                <a:cs typeface="Rubik" panose="02000604000000020004" pitchFamily="2" charset="-79"/>
              </a:rPr>
              <a:t>80% Training 20% Testing</a:t>
            </a:r>
            <a:endParaRPr lang="zh-TW" altLang="en-US" sz="3600" b="1">
              <a:solidFill>
                <a:srgbClr val="1B314F"/>
              </a:solidFill>
              <a:latin typeface="Rubik" panose="02000604000000020004" pitchFamily="2" charset="-79"/>
              <a:cs typeface="Rubik" panose="02000604000000020004" pitchFamily="2" charset="-79"/>
            </a:endParaRPr>
          </a:p>
        </p:txBody>
      </p:sp>
      <p:grpSp>
        <p:nvGrpSpPr>
          <p:cNvPr id="3" name="Group 2">
            <a:extLst>
              <a:ext uri="{FF2B5EF4-FFF2-40B4-BE49-F238E27FC236}">
                <a16:creationId xmlns:a16="http://schemas.microsoft.com/office/drawing/2014/main" id="{33DA155C-562C-E8F6-6C99-1B2E41454F46}"/>
              </a:ext>
            </a:extLst>
          </p:cNvPr>
          <p:cNvGrpSpPr/>
          <p:nvPr/>
        </p:nvGrpSpPr>
        <p:grpSpPr>
          <a:xfrm>
            <a:off x="1682815" y="4571998"/>
            <a:ext cx="6075017" cy="4732269"/>
            <a:chOff x="-327793" y="4797227"/>
            <a:chExt cx="6075017" cy="4732269"/>
          </a:xfrm>
        </p:grpSpPr>
        <p:sp>
          <p:nvSpPr>
            <p:cNvPr id="4" name="Rectangle: Rounded Corners 3">
              <a:extLst>
                <a:ext uri="{FF2B5EF4-FFF2-40B4-BE49-F238E27FC236}">
                  <a16:creationId xmlns:a16="http://schemas.microsoft.com/office/drawing/2014/main" id="{90E6E731-FED2-3DDB-B002-B2A08FCC9E1E}"/>
                </a:ext>
              </a:extLst>
            </p:cNvPr>
            <p:cNvSpPr/>
            <p:nvPr/>
          </p:nvSpPr>
          <p:spPr>
            <a:xfrm>
              <a:off x="-327793" y="4797227"/>
              <a:ext cx="6075017" cy="473226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sz="3600">
                  <a:latin typeface="Rubik" panose="02000604000000020004" pitchFamily="2" charset="-79"/>
                  <a:cs typeface="Rubik" panose="02000604000000020004" pitchFamily="2" charset="-79"/>
                </a:rPr>
                <a:t>Trained with</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Emails</a:t>
              </a:r>
              <a:r>
                <a:rPr lang="en-US" altLang="zh-TW" sz="3600">
                  <a:latin typeface="Rubik" panose="02000604000000020004" pitchFamily="2" charset="-79"/>
                  <a:cs typeface="Rubik" panose="02000604000000020004" pitchFamily="2" charset="-79"/>
                </a:rPr>
                <a:t>  </a:t>
              </a:r>
              <a:endParaRPr lang="zh-TW" altLang="en-US" sz="3600">
                <a:latin typeface="Rubik" panose="02000604000000020004" pitchFamily="2" charset="-79"/>
                <a:cs typeface="Rubik" panose="02000604000000020004" pitchFamily="2" charset="-79"/>
              </a:endParaRPr>
            </a:p>
          </p:txBody>
        </p:sp>
        <p:grpSp>
          <p:nvGrpSpPr>
            <p:cNvPr id="6" name="Group 5">
              <a:extLst>
                <a:ext uri="{FF2B5EF4-FFF2-40B4-BE49-F238E27FC236}">
                  <a16:creationId xmlns:a16="http://schemas.microsoft.com/office/drawing/2014/main" id="{BA6F7F43-1AF6-E992-BD1D-B8A92875CD1F}"/>
                </a:ext>
              </a:extLst>
            </p:cNvPr>
            <p:cNvGrpSpPr/>
            <p:nvPr/>
          </p:nvGrpSpPr>
          <p:grpSpPr>
            <a:xfrm>
              <a:off x="1175607" y="6311504"/>
              <a:ext cx="3068216" cy="2938274"/>
              <a:chOff x="12281579" y="4406507"/>
              <a:chExt cx="3068216" cy="2938274"/>
            </a:xfrm>
            <a:solidFill>
              <a:schemeClr val="bg1"/>
            </a:solidFill>
          </p:grpSpPr>
          <p:sp>
            <p:nvSpPr>
              <p:cNvPr id="7" name="矩形: 圓角 20">
                <a:extLst>
                  <a:ext uri="{FF2B5EF4-FFF2-40B4-BE49-F238E27FC236}">
                    <a16:creationId xmlns:a16="http://schemas.microsoft.com/office/drawing/2014/main" id="{46CF8AD7-B91C-A067-BDE8-C6FFD4E9D4FB}"/>
                  </a:ext>
                </a:extLst>
              </p:cNvPr>
              <p:cNvSpPr/>
              <p:nvPr/>
            </p:nvSpPr>
            <p:spPr>
              <a:xfrm>
                <a:off x="12281579" y="4406507"/>
                <a:ext cx="3068216" cy="29382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pic>
            <p:nvPicPr>
              <p:cNvPr id="8" name="Picture 7">
                <a:extLst>
                  <a:ext uri="{FF2B5EF4-FFF2-40B4-BE49-F238E27FC236}">
                    <a16:creationId xmlns:a16="http://schemas.microsoft.com/office/drawing/2014/main" id="{D2281C7C-74CB-5AD4-2E79-7BAB145C3424}"/>
                  </a:ext>
                </a:extLst>
              </p:cNvPr>
              <p:cNvPicPr>
                <a:picLocks noChangeAspect="1"/>
              </p:cNvPicPr>
              <p:nvPr/>
            </p:nvPicPr>
            <p:blipFill>
              <a:blip r:embed="rId17">
                <a:duotone>
                  <a:schemeClr val="accent1">
                    <a:shade val="45000"/>
                    <a:satMod val="135000"/>
                  </a:schemeClr>
                  <a:prstClr val="white"/>
                </a:duotone>
              </a:blip>
              <a:stretch>
                <a:fillRect/>
              </a:stretch>
            </p:blipFill>
            <p:spPr>
              <a:xfrm>
                <a:off x="13000037" y="5394381"/>
                <a:ext cx="1631300" cy="1631300"/>
              </a:xfrm>
              <a:prstGeom prst="rect">
                <a:avLst/>
              </a:prstGeom>
              <a:grpFill/>
              <a:ln>
                <a:noFill/>
              </a:ln>
            </p:spPr>
          </p:pic>
        </p:grpSp>
      </p:grpSp>
      <p:grpSp>
        <p:nvGrpSpPr>
          <p:cNvPr id="9" name="Group 8">
            <a:extLst>
              <a:ext uri="{FF2B5EF4-FFF2-40B4-BE49-F238E27FC236}">
                <a16:creationId xmlns:a16="http://schemas.microsoft.com/office/drawing/2014/main" id="{BF8F355F-CADB-456E-BAA1-F9109ACE5D8B}"/>
              </a:ext>
            </a:extLst>
          </p:cNvPr>
          <p:cNvGrpSpPr/>
          <p:nvPr/>
        </p:nvGrpSpPr>
        <p:grpSpPr>
          <a:xfrm>
            <a:off x="9865486" y="4571999"/>
            <a:ext cx="7283524" cy="4732269"/>
            <a:chOff x="-327793" y="4797227"/>
            <a:chExt cx="7283524" cy="4732269"/>
          </a:xfrm>
        </p:grpSpPr>
        <p:sp>
          <p:nvSpPr>
            <p:cNvPr id="16" name="Rectangle: Rounded Corners 15">
              <a:extLst>
                <a:ext uri="{FF2B5EF4-FFF2-40B4-BE49-F238E27FC236}">
                  <a16:creationId xmlns:a16="http://schemas.microsoft.com/office/drawing/2014/main" id="{59D37A13-44BA-00A3-4620-8CB77DAD3A77}"/>
                </a:ext>
              </a:extLst>
            </p:cNvPr>
            <p:cNvSpPr/>
            <p:nvPr/>
          </p:nvSpPr>
          <p:spPr>
            <a:xfrm>
              <a:off x="-327793" y="4797227"/>
              <a:ext cx="7283524" cy="4732269"/>
            </a:xfrm>
            <a:prstGeom prst="round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altLang="zh-TW" sz="3600">
                  <a:latin typeface="Rubik" panose="02000604000000020004" pitchFamily="2" charset="-79"/>
                  <a:cs typeface="Rubik" panose="02000604000000020004" pitchFamily="2" charset="-79"/>
                </a:rPr>
                <a:t>Trained with</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Emails </a:t>
              </a:r>
              <a:r>
                <a:rPr lang="en-US" altLang="zh-TW" sz="3600">
                  <a:latin typeface="Rubik" panose="02000604000000020004" pitchFamily="2" charset="-79"/>
                  <a:cs typeface="Rubik" panose="02000604000000020004" pitchFamily="2" charset="-79"/>
                </a:rPr>
                <a:t>and</a:t>
              </a:r>
              <a:r>
                <a:rPr lang="en-US" altLang="zh-TW" sz="3600" b="1">
                  <a:latin typeface="Rubik" panose="02000604000000020004" pitchFamily="2" charset="-79"/>
                  <a:cs typeface="Rubik" panose="02000604000000020004" pitchFamily="2" charset="-79"/>
                </a:rPr>
                <a:t> AI Emails</a:t>
              </a:r>
              <a:r>
                <a:rPr lang="en-US" altLang="zh-TW" sz="3600">
                  <a:latin typeface="Rubik" panose="02000604000000020004" pitchFamily="2" charset="-79"/>
                  <a:cs typeface="Rubik" panose="02000604000000020004" pitchFamily="2" charset="-79"/>
                </a:rPr>
                <a:t>  </a:t>
              </a:r>
              <a:endParaRPr lang="zh-TW" altLang="en-US" sz="3600">
                <a:latin typeface="Rubik" panose="02000604000000020004" pitchFamily="2" charset="-79"/>
                <a:cs typeface="Rubik" panose="02000604000000020004" pitchFamily="2" charset="-79"/>
              </a:endParaRPr>
            </a:p>
          </p:txBody>
        </p:sp>
        <p:grpSp>
          <p:nvGrpSpPr>
            <p:cNvPr id="17" name="Group 16">
              <a:extLst>
                <a:ext uri="{FF2B5EF4-FFF2-40B4-BE49-F238E27FC236}">
                  <a16:creationId xmlns:a16="http://schemas.microsoft.com/office/drawing/2014/main" id="{E5DC7FA1-D897-2FE7-526E-4EF869E6BC95}"/>
                </a:ext>
              </a:extLst>
            </p:cNvPr>
            <p:cNvGrpSpPr/>
            <p:nvPr/>
          </p:nvGrpSpPr>
          <p:grpSpPr>
            <a:xfrm>
              <a:off x="1779861" y="6311504"/>
              <a:ext cx="3068216" cy="2938274"/>
              <a:chOff x="12885833" y="4406507"/>
              <a:chExt cx="3068216" cy="2938274"/>
            </a:xfrm>
            <a:solidFill>
              <a:schemeClr val="bg1"/>
            </a:solidFill>
          </p:grpSpPr>
          <p:sp>
            <p:nvSpPr>
              <p:cNvPr id="18" name="矩形: 圓角 20">
                <a:extLst>
                  <a:ext uri="{FF2B5EF4-FFF2-40B4-BE49-F238E27FC236}">
                    <a16:creationId xmlns:a16="http://schemas.microsoft.com/office/drawing/2014/main" id="{66392D5D-8320-A640-DC53-D054827A35D6}"/>
                  </a:ext>
                </a:extLst>
              </p:cNvPr>
              <p:cNvSpPr/>
              <p:nvPr/>
            </p:nvSpPr>
            <p:spPr>
              <a:xfrm>
                <a:off x="12885833" y="4406507"/>
                <a:ext cx="3068216" cy="2938274"/>
              </a:xfrm>
              <a:prstGeom prst="round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pic>
            <p:nvPicPr>
              <p:cNvPr id="20" name="Picture 19">
                <a:extLst>
                  <a:ext uri="{FF2B5EF4-FFF2-40B4-BE49-F238E27FC236}">
                    <a16:creationId xmlns:a16="http://schemas.microsoft.com/office/drawing/2014/main" id="{F61F15DC-C687-DBB2-3B41-CD16CA32DFC7}"/>
                  </a:ext>
                </a:extLst>
              </p:cNvPr>
              <p:cNvPicPr>
                <a:picLocks noChangeAspect="1"/>
              </p:cNvPicPr>
              <p:nvPr/>
            </p:nvPicPr>
            <p:blipFill>
              <a:blip r:embed="rId17">
                <a:duotone>
                  <a:schemeClr val="accent1">
                    <a:shade val="45000"/>
                    <a:satMod val="135000"/>
                  </a:schemeClr>
                  <a:prstClr val="white"/>
                </a:duotone>
              </a:blip>
              <a:stretch>
                <a:fillRect/>
              </a:stretch>
            </p:blipFill>
            <p:spPr>
              <a:xfrm>
                <a:off x="13604291" y="5394381"/>
                <a:ext cx="1631300" cy="1631300"/>
              </a:xfrm>
              <a:prstGeom prst="rect">
                <a:avLst/>
              </a:prstGeom>
              <a:grpFill/>
              <a:ln>
                <a:noFill/>
              </a:ln>
            </p:spPr>
          </p:pic>
        </p:grpSp>
      </p:grpSp>
      <p:sp>
        <p:nvSpPr>
          <p:cNvPr id="21" name="TextBox 20">
            <a:extLst>
              <a:ext uri="{FF2B5EF4-FFF2-40B4-BE49-F238E27FC236}">
                <a16:creationId xmlns:a16="http://schemas.microsoft.com/office/drawing/2014/main" id="{CC194123-EAEE-5EA2-C830-D6CB1FB8B1D0}"/>
              </a:ext>
            </a:extLst>
          </p:cNvPr>
          <p:cNvSpPr txBox="1"/>
          <p:nvPr/>
        </p:nvSpPr>
        <p:spPr>
          <a:xfrm>
            <a:off x="8362085" y="8255109"/>
            <a:ext cx="942336" cy="769441"/>
          </a:xfrm>
          <a:prstGeom prst="rect">
            <a:avLst/>
          </a:prstGeom>
          <a:noFill/>
        </p:spPr>
        <p:txBody>
          <a:bodyPr wrap="square" rtlCol="0">
            <a:spAutoFit/>
          </a:bodyPr>
          <a:lstStyle/>
          <a:p>
            <a:r>
              <a:rPr lang="en-US" altLang="zh-TW" sz="4400"/>
              <a:t>V.S.</a:t>
            </a:r>
            <a:endParaRPr lang="zh-TW" altLang="en-US" sz="4400"/>
          </a:p>
        </p:txBody>
      </p:sp>
    </p:spTree>
    <p:extLst>
      <p:ext uri="{BB962C8B-B14F-4D97-AF65-F5344CB8AC3E}">
        <p14:creationId xmlns:p14="http://schemas.microsoft.com/office/powerpoint/2010/main" val="289927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Graphic spid="43" grpId="0">
        <p:bldAsOne/>
      </p:bldGraphic>
      <p:bldP spid="44"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72FC9-0981-5F94-EAF8-89587E7E81E4}"/>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E551EE45-941B-A518-75EB-680276EEA8C7}"/>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9F153CF3-A26B-ECBD-0BB2-B012F479CED1}"/>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(1/6)</a:t>
            </a:r>
          </a:p>
        </p:txBody>
      </p:sp>
      <p:grpSp>
        <p:nvGrpSpPr>
          <p:cNvPr id="46" name="Group 45">
            <a:extLst>
              <a:ext uri="{FF2B5EF4-FFF2-40B4-BE49-F238E27FC236}">
                <a16:creationId xmlns:a16="http://schemas.microsoft.com/office/drawing/2014/main" id="{5D1BB8C3-7F84-C3B7-1562-A74C27CB12A4}"/>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91651755-41E0-04B5-445F-2251C8A9AE4F}"/>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85C89FEC-D29D-DD94-F2C1-7D0394477E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20E68E24-4A5C-B048-A4C9-FF8F5A20DA24}"/>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925D4F45-8B03-A5CC-D93B-537F43BCABF8}"/>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461FAB29-924C-8EF7-21EB-A24C2B1F2DF9}"/>
                </a:ext>
              </a:extLst>
            </p:cNvPr>
            <p:cNvPicPr>
              <a:picLocks noChangeAspect="1"/>
            </p:cNvPicPr>
            <p:nvPr/>
          </p:nvPicPr>
          <p:blipFill>
            <a:blip r:embed="rId5">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F68ABCED-27F2-FBB9-CC03-0EB8002F7791}"/>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4" name="Group 33">
            <a:extLst>
              <a:ext uri="{FF2B5EF4-FFF2-40B4-BE49-F238E27FC236}">
                <a16:creationId xmlns:a16="http://schemas.microsoft.com/office/drawing/2014/main" id="{C43FABE8-0481-F0B4-26E5-F33D507BE9E5}"/>
              </a:ext>
            </a:extLst>
          </p:cNvPr>
          <p:cNvGrpSpPr/>
          <p:nvPr/>
        </p:nvGrpSpPr>
        <p:grpSpPr>
          <a:xfrm>
            <a:off x="1768929" y="3589260"/>
            <a:ext cx="3770716" cy="2165531"/>
            <a:chOff x="1120502" y="4251417"/>
            <a:chExt cx="3770716" cy="2165531"/>
          </a:xfrm>
        </p:grpSpPr>
        <p:sp>
          <p:nvSpPr>
            <p:cNvPr id="4" name="矩形: 圓角 20">
              <a:extLst>
                <a:ext uri="{FF2B5EF4-FFF2-40B4-BE49-F238E27FC236}">
                  <a16:creationId xmlns:a16="http://schemas.microsoft.com/office/drawing/2014/main" id="{9558F0D3-677B-4B0B-6EAF-0A952C34DF8D}"/>
                </a:ext>
              </a:extLst>
            </p:cNvPr>
            <p:cNvSpPr/>
            <p:nvPr/>
          </p:nvSpPr>
          <p:spPr>
            <a:xfrm>
              <a:off x="1120502" y="4251417"/>
              <a:ext cx="3770716"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Human Emails</a:t>
              </a:r>
              <a:endParaRPr lang="zh-TW" altLang="en-US" sz="3600">
                <a:latin typeface="Rubik" panose="02000604000000020004" pitchFamily="2" charset="-79"/>
                <a:cs typeface="Rubik" panose="02000604000000020004" pitchFamily="2" charset="-79"/>
              </a:endParaRPr>
            </a:p>
          </p:txBody>
        </p:sp>
        <p:pic>
          <p:nvPicPr>
            <p:cNvPr id="32" name="圖形 42" descr="信封 以實心填滿">
              <a:extLst>
                <a:ext uri="{FF2B5EF4-FFF2-40B4-BE49-F238E27FC236}">
                  <a16:creationId xmlns:a16="http://schemas.microsoft.com/office/drawing/2014/main" id="{2B5524AE-3784-2B8D-8558-48D39DD5DC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6403" y="4949096"/>
              <a:ext cx="1467852" cy="1467852"/>
            </a:xfrm>
            <a:prstGeom prst="rect">
              <a:avLst/>
            </a:prstGeom>
          </p:spPr>
        </p:pic>
        <p:pic>
          <p:nvPicPr>
            <p:cNvPr id="33" name="圖形 10" descr="一群女人 以實心填滿">
              <a:extLst>
                <a:ext uri="{FF2B5EF4-FFF2-40B4-BE49-F238E27FC236}">
                  <a16:creationId xmlns:a16="http://schemas.microsoft.com/office/drawing/2014/main" id="{873D4716-9249-27BA-CEC9-5361E4E8769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81673" y="5374235"/>
              <a:ext cx="344367" cy="278453"/>
            </a:xfrm>
            <a:prstGeom prst="rect">
              <a:avLst/>
            </a:prstGeom>
          </p:spPr>
        </p:pic>
      </p:grpSp>
      <p:grpSp>
        <p:nvGrpSpPr>
          <p:cNvPr id="37" name="Group 36">
            <a:extLst>
              <a:ext uri="{FF2B5EF4-FFF2-40B4-BE49-F238E27FC236}">
                <a16:creationId xmlns:a16="http://schemas.microsoft.com/office/drawing/2014/main" id="{E6168A84-0F7F-7443-E6F2-97C2D4B6AF2A}"/>
              </a:ext>
            </a:extLst>
          </p:cNvPr>
          <p:cNvGrpSpPr/>
          <p:nvPr/>
        </p:nvGrpSpPr>
        <p:grpSpPr>
          <a:xfrm>
            <a:off x="1856101" y="6059357"/>
            <a:ext cx="3485309" cy="2165531"/>
            <a:chOff x="1282634" y="7210830"/>
            <a:chExt cx="3485309" cy="2165531"/>
          </a:xfrm>
        </p:grpSpPr>
        <p:sp>
          <p:nvSpPr>
            <p:cNvPr id="31" name="矩形: 圓角 20">
              <a:extLst>
                <a:ext uri="{FF2B5EF4-FFF2-40B4-BE49-F238E27FC236}">
                  <a16:creationId xmlns:a16="http://schemas.microsoft.com/office/drawing/2014/main" id="{36403F8C-A2BE-E729-6639-EB67344C8424}"/>
                </a:ext>
              </a:extLst>
            </p:cNvPr>
            <p:cNvSpPr/>
            <p:nvPr/>
          </p:nvSpPr>
          <p:spPr>
            <a:xfrm>
              <a:off x="1282634" y="7210830"/>
              <a:ext cx="3485309"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AI Emails</a:t>
              </a:r>
              <a:endParaRPr lang="zh-TW" altLang="en-US" sz="3600">
                <a:latin typeface="Rubik" panose="02000604000000020004" pitchFamily="2" charset="-79"/>
                <a:cs typeface="Rubik" panose="02000604000000020004" pitchFamily="2" charset="-79"/>
              </a:endParaRPr>
            </a:p>
          </p:txBody>
        </p:sp>
        <p:pic>
          <p:nvPicPr>
            <p:cNvPr id="35" name="圖形 42" descr="信封 以實心填滿">
              <a:extLst>
                <a:ext uri="{FF2B5EF4-FFF2-40B4-BE49-F238E27FC236}">
                  <a16:creationId xmlns:a16="http://schemas.microsoft.com/office/drawing/2014/main" id="{B59FBC49-7F91-35FE-97A7-4A0F594FE8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6610" y="7788828"/>
              <a:ext cx="1467852" cy="1467852"/>
            </a:xfrm>
            <a:prstGeom prst="rect">
              <a:avLst/>
            </a:prstGeom>
          </p:spPr>
        </p:pic>
        <p:pic>
          <p:nvPicPr>
            <p:cNvPr id="36" name="圖形 13" descr="人工智慧 以實心填滿">
              <a:extLst>
                <a:ext uri="{FF2B5EF4-FFF2-40B4-BE49-F238E27FC236}">
                  <a16:creationId xmlns:a16="http://schemas.microsoft.com/office/drawing/2014/main" id="{6EC66EF9-8312-BF35-0486-1B79125D0B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00473" y="8225016"/>
              <a:ext cx="298339" cy="298339"/>
            </a:xfrm>
            <a:prstGeom prst="rect">
              <a:avLst/>
            </a:prstGeom>
          </p:spPr>
        </p:pic>
      </p:grpSp>
      <p:cxnSp>
        <p:nvCxnSpPr>
          <p:cNvPr id="38" name="直線單箭頭接點 8">
            <a:extLst>
              <a:ext uri="{FF2B5EF4-FFF2-40B4-BE49-F238E27FC236}">
                <a16:creationId xmlns:a16="http://schemas.microsoft.com/office/drawing/2014/main" id="{DE1DBFAA-DDB8-E23C-B30D-44BC228F253E}"/>
              </a:ext>
            </a:extLst>
          </p:cNvPr>
          <p:cNvCxnSpPr>
            <a:cxnSpLocks/>
            <a:endCxn id="28" idx="1"/>
          </p:cNvCxnSpPr>
          <p:nvPr/>
        </p:nvCxnSpPr>
        <p:spPr>
          <a:xfrm>
            <a:off x="5539645" y="4590453"/>
            <a:ext cx="1920207" cy="1174238"/>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8">
            <a:extLst>
              <a:ext uri="{FF2B5EF4-FFF2-40B4-BE49-F238E27FC236}">
                <a16:creationId xmlns:a16="http://schemas.microsoft.com/office/drawing/2014/main" id="{74411ECF-9307-BB2C-B3B0-A1850664D48A}"/>
              </a:ext>
            </a:extLst>
          </p:cNvPr>
          <p:cNvCxnSpPr>
            <a:cxnSpLocks/>
            <a:endCxn id="28" idx="1"/>
          </p:cNvCxnSpPr>
          <p:nvPr/>
        </p:nvCxnSpPr>
        <p:spPr>
          <a:xfrm flipV="1">
            <a:off x="5319048" y="5764691"/>
            <a:ext cx="2140804" cy="1377431"/>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EB616617-153E-7EB4-440A-CCD2C2636FD3}"/>
              </a:ext>
            </a:extLst>
          </p:cNvPr>
          <p:cNvSpPr/>
          <p:nvPr/>
        </p:nvSpPr>
        <p:spPr>
          <a:xfrm>
            <a:off x="7182626" y="7216560"/>
            <a:ext cx="3784600" cy="2514289"/>
          </a:xfrm>
          <a:prstGeom prst="upArrowCallou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Emails</a:t>
            </a:r>
            <a:r>
              <a:rPr lang="en-US" altLang="zh-TW" sz="3600">
                <a:latin typeface="Rubik" panose="02000604000000020004" pitchFamily="2" charset="-79"/>
                <a:cs typeface="Rubik" panose="02000604000000020004" pitchFamily="2" charset="-79"/>
              </a:rPr>
              <a:t>  </a:t>
            </a:r>
            <a:endParaRPr lang="zh-TW" altLang="en-US" sz="360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26724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84AC3-381F-34B2-8EB9-74B61684996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62C98510-0DE5-3BA7-8338-96BBA56F56B8}"/>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4C2F63E0-ED47-D87D-3FB9-B8B763D53EE0}"/>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(2/6)</a:t>
            </a:r>
          </a:p>
        </p:txBody>
      </p:sp>
      <p:grpSp>
        <p:nvGrpSpPr>
          <p:cNvPr id="46" name="Group 45">
            <a:extLst>
              <a:ext uri="{FF2B5EF4-FFF2-40B4-BE49-F238E27FC236}">
                <a16:creationId xmlns:a16="http://schemas.microsoft.com/office/drawing/2014/main" id="{285469AE-557D-A72A-C88A-C919A4B3B4E3}"/>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D7A2DD15-B508-D8C0-3A5F-4ED9DF926C17}"/>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8731E587-AD8E-5F45-E144-6949D39FB3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FE76FD1F-A307-98E3-EB70-4F52B87DBEF3}"/>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7F99B712-6E80-040A-CC84-BB7136962C7E}"/>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5D25B972-8276-82B6-931B-7C5FE7170267}"/>
                </a:ext>
              </a:extLst>
            </p:cNvPr>
            <p:cNvPicPr>
              <a:picLocks noChangeAspect="1"/>
            </p:cNvPicPr>
            <p:nvPr/>
          </p:nvPicPr>
          <p:blipFill>
            <a:blip r:embed="rId5">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E814A09D-A224-9360-FB24-AC28389B0C8B}"/>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4" name="Group 33">
            <a:extLst>
              <a:ext uri="{FF2B5EF4-FFF2-40B4-BE49-F238E27FC236}">
                <a16:creationId xmlns:a16="http://schemas.microsoft.com/office/drawing/2014/main" id="{2EB4030C-C1F8-4FB8-8104-4685C537D4AF}"/>
              </a:ext>
            </a:extLst>
          </p:cNvPr>
          <p:cNvGrpSpPr/>
          <p:nvPr/>
        </p:nvGrpSpPr>
        <p:grpSpPr>
          <a:xfrm>
            <a:off x="1631536" y="4714610"/>
            <a:ext cx="3770716" cy="2165531"/>
            <a:chOff x="1120502" y="4251417"/>
            <a:chExt cx="3770716" cy="2165531"/>
          </a:xfrm>
        </p:grpSpPr>
        <p:sp>
          <p:nvSpPr>
            <p:cNvPr id="4" name="矩形: 圓角 20">
              <a:extLst>
                <a:ext uri="{FF2B5EF4-FFF2-40B4-BE49-F238E27FC236}">
                  <a16:creationId xmlns:a16="http://schemas.microsoft.com/office/drawing/2014/main" id="{DBD3055E-C48F-60EF-861D-061DB08D3207}"/>
                </a:ext>
              </a:extLst>
            </p:cNvPr>
            <p:cNvSpPr/>
            <p:nvPr/>
          </p:nvSpPr>
          <p:spPr>
            <a:xfrm>
              <a:off x="1120502" y="4251417"/>
              <a:ext cx="3770716"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Human Emails</a:t>
              </a:r>
              <a:endParaRPr lang="zh-TW" altLang="en-US" sz="3600">
                <a:latin typeface="Rubik" panose="02000604000000020004" pitchFamily="2" charset="-79"/>
                <a:cs typeface="Rubik" panose="02000604000000020004" pitchFamily="2" charset="-79"/>
              </a:endParaRPr>
            </a:p>
          </p:txBody>
        </p:sp>
        <p:pic>
          <p:nvPicPr>
            <p:cNvPr id="32" name="圖形 42" descr="信封 以實心填滿">
              <a:extLst>
                <a:ext uri="{FF2B5EF4-FFF2-40B4-BE49-F238E27FC236}">
                  <a16:creationId xmlns:a16="http://schemas.microsoft.com/office/drawing/2014/main" id="{32E4EBEC-BFFA-60DB-C4B7-49B4895546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16403" y="4949096"/>
              <a:ext cx="1467852" cy="1467852"/>
            </a:xfrm>
            <a:prstGeom prst="rect">
              <a:avLst/>
            </a:prstGeom>
          </p:spPr>
        </p:pic>
        <p:pic>
          <p:nvPicPr>
            <p:cNvPr id="33" name="圖形 10" descr="一群女人 以實心填滿">
              <a:extLst>
                <a:ext uri="{FF2B5EF4-FFF2-40B4-BE49-F238E27FC236}">
                  <a16:creationId xmlns:a16="http://schemas.microsoft.com/office/drawing/2014/main" id="{3A3C3123-36F7-9DDA-8FB4-3847962C61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81673" y="5374235"/>
              <a:ext cx="344367" cy="278453"/>
            </a:xfrm>
            <a:prstGeom prst="rect">
              <a:avLst/>
            </a:prstGeom>
          </p:spPr>
        </p:pic>
      </p:grpSp>
      <p:cxnSp>
        <p:nvCxnSpPr>
          <p:cNvPr id="38" name="直線單箭頭接點 8">
            <a:extLst>
              <a:ext uri="{FF2B5EF4-FFF2-40B4-BE49-F238E27FC236}">
                <a16:creationId xmlns:a16="http://schemas.microsoft.com/office/drawing/2014/main" id="{92B64D08-C2CA-5CE4-579D-4D83C6E210B5}"/>
              </a:ext>
            </a:extLst>
          </p:cNvPr>
          <p:cNvCxnSpPr>
            <a:cxnSpLocks/>
            <a:stCxn id="4" idx="3"/>
            <a:endCxn id="28" idx="1"/>
          </p:cNvCxnSpPr>
          <p:nvPr/>
        </p:nvCxnSpPr>
        <p:spPr>
          <a:xfrm flipV="1">
            <a:off x="5402252" y="5764691"/>
            <a:ext cx="2057600" cy="32685"/>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9452B411-ED2D-018E-138C-8D700168B243}"/>
              </a:ext>
            </a:extLst>
          </p:cNvPr>
          <p:cNvSpPr/>
          <p:nvPr/>
        </p:nvSpPr>
        <p:spPr>
          <a:xfrm>
            <a:off x="7088398" y="7240937"/>
            <a:ext cx="3811123" cy="2514289"/>
          </a:xfrm>
          <a:prstGeom prst="upArrowCallou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 </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Emails</a:t>
            </a:r>
            <a:r>
              <a:rPr lang="en-US" altLang="zh-TW" sz="3600">
                <a:latin typeface="Rubik" panose="02000604000000020004" pitchFamily="2" charset="-79"/>
                <a:cs typeface="Rubik" panose="02000604000000020004" pitchFamily="2" charset="-79"/>
              </a:rPr>
              <a:t>  </a:t>
            </a:r>
            <a:endParaRPr lang="zh-TW" altLang="en-US" sz="360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2462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C6455-5AF5-C71F-8803-75BD5B984108}"/>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E24D8D8A-AE6D-E6D4-FE96-0BF707C7E094}"/>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F68B26EC-ED64-9C48-FB66-5AB0E828057A}"/>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(3/6)</a:t>
            </a:r>
          </a:p>
        </p:txBody>
      </p:sp>
      <p:grpSp>
        <p:nvGrpSpPr>
          <p:cNvPr id="46" name="Group 45">
            <a:extLst>
              <a:ext uri="{FF2B5EF4-FFF2-40B4-BE49-F238E27FC236}">
                <a16:creationId xmlns:a16="http://schemas.microsoft.com/office/drawing/2014/main" id="{4023C238-11C0-5E06-FFE5-E2E9ECBFC5D5}"/>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EBC0D4D0-12A6-0CFF-AFAD-7D6CEF1470DC}"/>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D87F44F7-EE7E-30C8-15FF-F49EA753AE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B726B98A-F07F-241B-54F1-D00497205F17}"/>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866107B7-9073-6CBB-A69C-E6D609DA0E4A}"/>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2E4C99E5-FCA4-11EA-F0AC-537835A06E8F}"/>
                </a:ext>
              </a:extLst>
            </p:cNvPr>
            <p:cNvPicPr>
              <a:picLocks noChangeAspect="1"/>
            </p:cNvPicPr>
            <p:nvPr/>
          </p:nvPicPr>
          <p:blipFill>
            <a:blip r:embed="rId4">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4CA83E1E-9F9E-7BD0-542D-0FF798579358}"/>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7" name="Group 36">
            <a:extLst>
              <a:ext uri="{FF2B5EF4-FFF2-40B4-BE49-F238E27FC236}">
                <a16:creationId xmlns:a16="http://schemas.microsoft.com/office/drawing/2014/main" id="{2D09898B-A6AB-ACEA-3B25-C93A857D0BDE}"/>
              </a:ext>
            </a:extLst>
          </p:cNvPr>
          <p:cNvGrpSpPr/>
          <p:nvPr/>
        </p:nvGrpSpPr>
        <p:grpSpPr>
          <a:xfrm>
            <a:off x="1913143" y="4681925"/>
            <a:ext cx="3485309" cy="2165531"/>
            <a:chOff x="1282634" y="7210830"/>
            <a:chExt cx="3485309" cy="2165531"/>
          </a:xfrm>
        </p:grpSpPr>
        <p:sp>
          <p:nvSpPr>
            <p:cNvPr id="31" name="矩形: 圓角 20">
              <a:extLst>
                <a:ext uri="{FF2B5EF4-FFF2-40B4-BE49-F238E27FC236}">
                  <a16:creationId xmlns:a16="http://schemas.microsoft.com/office/drawing/2014/main" id="{3B5E2313-9E43-FF5F-A61C-8B7A35C99223}"/>
                </a:ext>
              </a:extLst>
            </p:cNvPr>
            <p:cNvSpPr/>
            <p:nvPr/>
          </p:nvSpPr>
          <p:spPr>
            <a:xfrm>
              <a:off x="1282634" y="7210830"/>
              <a:ext cx="3485309"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AI Emails</a:t>
              </a:r>
              <a:endParaRPr lang="zh-TW" altLang="en-US" sz="3600">
                <a:latin typeface="Rubik" panose="02000604000000020004" pitchFamily="2" charset="-79"/>
                <a:cs typeface="Rubik" panose="02000604000000020004" pitchFamily="2" charset="-79"/>
              </a:endParaRPr>
            </a:p>
          </p:txBody>
        </p:sp>
        <p:pic>
          <p:nvPicPr>
            <p:cNvPr id="35" name="圖形 42" descr="信封 以實心填滿">
              <a:extLst>
                <a:ext uri="{FF2B5EF4-FFF2-40B4-BE49-F238E27FC236}">
                  <a16:creationId xmlns:a16="http://schemas.microsoft.com/office/drawing/2014/main" id="{F10A74EC-40FB-62A6-C706-3436D22201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6610" y="7788828"/>
              <a:ext cx="1467852" cy="1467852"/>
            </a:xfrm>
            <a:prstGeom prst="rect">
              <a:avLst/>
            </a:prstGeom>
          </p:spPr>
        </p:pic>
        <p:pic>
          <p:nvPicPr>
            <p:cNvPr id="36" name="圖形 13" descr="人工智慧 以實心填滿">
              <a:extLst>
                <a:ext uri="{FF2B5EF4-FFF2-40B4-BE49-F238E27FC236}">
                  <a16:creationId xmlns:a16="http://schemas.microsoft.com/office/drawing/2014/main" id="{6ABB5262-1611-98BB-BCD6-7E14DB3C15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0473" y="8225016"/>
              <a:ext cx="298339" cy="298339"/>
            </a:xfrm>
            <a:prstGeom prst="rect">
              <a:avLst/>
            </a:prstGeom>
          </p:spPr>
        </p:pic>
      </p:grpSp>
      <p:cxnSp>
        <p:nvCxnSpPr>
          <p:cNvPr id="40" name="直線單箭頭接點 8">
            <a:extLst>
              <a:ext uri="{FF2B5EF4-FFF2-40B4-BE49-F238E27FC236}">
                <a16:creationId xmlns:a16="http://schemas.microsoft.com/office/drawing/2014/main" id="{3B8373D0-BBED-F33B-7546-3A92E0D2F439}"/>
              </a:ext>
            </a:extLst>
          </p:cNvPr>
          <p:cNvCxnSpPr>
            <a:cxnSpLocks/>
            <a:stCxn id="31" idx="3"/>
            <a:endCxn id="28" idx="1"/>
          </p:cNvCxnSpPr>
          <p:nvPr/>
        </p:nvCxnSpPr>
        <p:spPr>
          <a:xfrm>
            <a:off x="5398452" y="5764691"/>
            <a:ext cx="2061400"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D37AA487-ABB0-2CC0-8BEB-0ED5FFBF137C}"/>
              </a:ext>
            </a:extLst>
          </p:cNvPr>
          <p:cNvSpPr/>
          <p:nvPr/>
        </p:nvSpPr>
        <p:spPr>
          <a:xfrm>
            <a:off x="7101660" y="7233828"/>
            <a:ext cx="3784600" cy="2514289"/>
          </a:xfrm>
          <a:prstGeom prst="upArrowCallou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 </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Emails</a:t>
            </a:r>
            <a:r>
              <a:rPr lang="en-US" altLang="zh-TW" sz="3600">
                <a:latin typeface="Rubik" panose="02000604000000020004" pitchFamily="2" charset="-79"/>
                <a:cs typeface="Rubik" panose="02000604000000020004" pitchFamily="2" charset="-79"/>
              </a:rPr>
              <a:t>  </a:t>
            </a:r>
            <a:endParaRPr lang="zh-TW" altLang="en-US" sz="3600">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20879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4428955" y="2204017"/>
            <a:ext cx="9601200"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AI-Generated Persona</a:t>
            </a:r>
          </a:p>
        </p:txBody>
      </p:sp>
      <p:pic>
        <p:nvPicPr>
          <p:cNvPr id="16" name="Content Placeholder 4" descr="A screenshot of a computer&#10;&#10;AI-generated content may be incorrect.">
            <a:extLst>
              <a:ext uri="{FF2B5EF4-FFF2-40B4-BE49-F238E27FC236}">
                <a16:creationId xmlns:a16="http://schemas.microsoft.com/office/drawing/2014/main" id="{D870600C-02A1-44DD-B262-FBA5A81EDEF7}"/>
              </a:ext>
            </a:extLst>
          </p:cNvPr>
          <p:cNvPicPr>
            <a:picLocks noChangeAspect="1"/>
          </p:cNvPicPr>
          <p:nvPr/>
        </p:nvPicPr>
        <p:blipFill>
          <a:blip r:embed="rId6">
            <a:extLst>
              <a:ext uri="{28A0092B-C50C-407E-A947-70E740481C1C}">
                <a14:useLocalDpi xmlns:a14="http://schemas.microsoft.com/office/drawing/2010/main" val="0"/>
              </a:ext>
            </a:extLst>
          </a:blip>
          <a:srcRect t="4097" b="23471"/>
          <a:stretch/>
        </p:blipFill>
        <p:spPr>
          <a:xfrm>
            <a:off x="2895600" y="3160829"/>
            <a:ext cx="12496800" cy="6788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5268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75C90-8843-EFB8-7013-0D85A2908D68}"/>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58891B97-AC2F-1792-BA40-1A1A0DEF9716}"/>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14AA90D9-304B-C1EA-C332-A10F236DD997}"/>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(4/6)</a:t>
            </a:r>
          </a:p>
        </p:txBody>
      </p:sp>
      <p:grpSp>
        <p:nvGrpSpPr>
          <p:cNvPr id="46" name="Group 45">
            <a:extLst>
              <a:ext uri="{FF2B5EF4-FFF2-40B4-BE49-F238E27FC236}">
                <a16:creationId xmlns:a16="http://schemas.microsoft.com/office/drawing/2014/main" id="{2C821360-ED6B-EF9A-830F-FD8532BAA5ED}"/>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C05BC104-0DF9-BEC5-267B-C694A169F8B0}"/>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72DDA262-342C-590F-E8F7-C293D866C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2C47A7E1-DA89-D1BA-2E49-0F6AE8B341B9}"/>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AF7E961B-3153-AA01-D0DD-82DF9083533F}"/>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D8D5C2BC-8809-4C10-DFB8-6428936E2EFA}"/>
                </a:ext>
              </a:extLst>
            </p:cNvPr>
            <p:cNvPicPr>
              <a:picLocks noChangeAspect="1"/>
            </p:cNvPicPr>
            <p:nvPr/>
          </p:nvPicPr>
          <p:blipFill>
            <a:blip r:embed="rId4">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49979702-704D-7870-1370-0F78269B4C9A}"/>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4" name="Group 33">
            <a:extLst>
              <a:ext uri="{FF2B5EF4-FFF2-40B4-BE49-F238E27FC236}">
                <a16:creationId xmlns:a16="http://schemas.microsoft.com/office/drawing/2014/main" id="{86F14EDA-0A3B-49D9-E1DD-5D470CF702B9}"/>
              </a:ext>
            </a:extLst>
          </p:cNvPr>
          <p:cNvGrpSpPr/>
          <p:nvPr/>
        </p:nvGrpSpPr>
        <p:grpSpPr>
          <a:xfrm>
            <a:off x="1768929" y="3589260"/>
            <a:ext cx="3770716" cy="2165531"/>
            <a:chOff x="1120502" y="4251417"/>
            <a:chExt cx="3770716" cy="2165531"/>
          </a:xfrm>
        </p:grpSpPr>
        <p:sp>
          <p:nvSpPr>
            <p:cNvPr id="4" name="矩形: 圓角 20">
              <a:extLst>
                <a:ext uri="{FF2B5EF4-FFF2-40B4-BE49-F238E27FC236}">
                  <a16:creationId xmlns:a16="http://schemas.microsoft.com/office/drawing/2014/main" id="{62C8518A-ACF5-11F2-466C-6B2CC503F07F}"/>
                </a:ext>
              </a:extLst>
            </p:cNvPr>
            <p:cNvSpPr/>
            <p:nvPr/>
          </p:nvSpPr>
          <p:spPr>
            <a:xfrm>
              <a:off x="1120502" y="4251417"/>
              <a:ext cx="3770716"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Human Emails</a:t>
              </a:r>
              <a:endParaRPr lang="zh-TW" altLang="en-US" sz="3600">
                <a:latin typeface="Rubik" panose="02000604000000020004" pitchFamily="2" charset="-79"/>
                <a:cs typeface="Rubik" panose="02000604000000020004" pitchFamily="2" charset="-79"/>
              </a:endParaRPr>
            </a:p>
          </p:txBody>
        </p:sp>
        <p:pic>
          <p:nvPicPr>
            <p:cNvPr id="32" name="圖形 42" descr="信封 以實心填滿">
              <a:extLst>
                <a:ext uri="{FF2B5EF4-FFF2-40B4-BE49-F238E27FC236}">
                  <a16:creationId xmlns:a16="http://schemas.microsoft.com/office/drawing/2014/main" id="{35CF4CBE-2CBE-58BC-ACCB-0468F60376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6403" y="4949096"/>
              <a:ext cx="1467852" cy="1467852"/>
            </a:xfrm>
            <a:prstGeom prst="rect">
              <a:avLst/>
            </a:prstGeom>
          </p:spPr>
        </p:pic>
        <p:pic>
          <p:nvPicPr>
            <p:cNvPr id="33" name="圖形 10" descr="一群女人 以實心填滿">
              <a:extLst>
                <a:ext uri="{FF2B5EF4-FFF2-40B4-BE49-F238E27FC236}">
                  <a16:creationId xmlns:a16="http://schemas.microsoft.com/office/drawing/2014/main" id="{E031FF2D-10FA-E44A-E789-E5727D2CD1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81673" y="5374235"/>
              <a:ext cx="344367" cy="278453"/>
            </a:xfrm>
            <a:prstGeom prst="rect">
              <a:avLst/>
            </a:prstGeom>
          </p:spPr>
        </p:pic>
      </p:grpSp>
      <p:grpSp>
        <p:nvGrpSpPr>
          <p:cNvPr id="37" name="Group 36">
            <a:extLst>
              <a:ext uri="{FF2B5EF4-FFF2-40B4-BE49-F238E27FC236}">
                <a16:creationId xmlns:a16="http://schemas.microsoft.com/office/drawing/2014/main" id="{A727EB2C-7ACE-085F-E482-0E1D4996AA28}"/>
              </a:ext>
            </a:extLst>
          </p:cNvPr>
          <p:cNvGrpSpPr/>
          <p:nvPr/>
        </p:nvGrpSpPr>
        <p:grpSpPr>
          <a:xfrm>
            <a:off x="1856101" y="6059357"/>
            <a:ext cx="3485309" cy="2165531"/>
            <a:chOff x="1282634" y="7210830"/>
            <a:chExt cx="3485309" cy="2165531"/>
          </a:xfrm>
        </p:grpSpPr>
        <p:sp>
          <p:nvSpPr>
            <p:cNvPr id="31" name="矩形: 圓角 20">
              <a:extLst>
                <a:ext uri="{FF2B5EF4-FFF2-40B4-BE49-F238E27FC236}">
                  <a16:creationId xmlns:a16="http://schemas.microsoft.com/office/drawing/2014/main" id="{023FEAA0-CA89-13C1-9FFC-E212F2E5CA54}"/>
                </a:ext>
              </a:extLst>
            </p:cNvPr>
            <p:cNvSpPr/>
            <p:nvPr/>
          </p:nvSpPr>
          <p:spPr>
            <a:xfrm>
              <a:off x="1282634" y="7210830"/>
              <a:ext cx="3485309"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AI Emails</a:t>
              </a:r>
              <a:endParaRPr lang="zh-TW" altLang="en-US" sz="3600">
                <a:latin typeface="Rubik" panose="02000604000000020004" pitchFamily="2" charset="-79"/>
                <a:cs typeface="Rubik" panose="02000604000000020004" pitchFamily="2" charset="-79"/>
              </a:endParaRPr>
            </a:p>
          </p:txBody>
        </p:sp>
        <p:pic>
          <p:nvPicPr>
            <p:cNvPr id="35" name="圖形 42" descr="信封 以實心填滿">
              <a:extLst>
                <a:ext uri="{FF2B5EF4-FFF2-40B4-BE49-F238E27FC236}">
                  <a16:creationId xmlns:a16="http://schemas.microsoft.com/office/drawing/2014/main" id="{0E5FDDA0-1350-75CB-D14B-F5FA56B513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6610" y="7788828"/>
              <a:ext cx="1467852" cy="1467852"/>
            </a:xfrm>
            <a:prstGeom prst="rect">
              <a:avLst/>
            </a:prstGeom>
          </p:spPr>
        </p:pic>
        <p:pic>
          <p:nvPicPr>
            <p:cNvPr id="36" name="圖形 13" descr="人工智慧 以實心填滿">
              <a:extLst>
                <a:ext uri="{FF2B5EF4-FFF2-40B4-BE49-F238E27FC236}">
                  <a16:creationId xmlns:a16="http://schemas.microsoft.com/office/drawing/2014/main" id="{212C3ED9-6FB6-377F-FF01-04EC994510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00473" y="8225016"/>
              <a:ext cx="298339" cy="298339"/>
            </a:xfrm>
            <a:prstGeom prst="rect">
              <a:avLst/>
            </a:prstGeom>
          </p:spPr>
        </p:pic>
      </p:grpSp>
      <p:cxnSp>
        <p:nvCxnSpPr>
          <p:cNvPr id="38" name="直線單箭頭接點 8">
            <a:extLst>
              <a:ext uri="{FF2B5EF4-FFF2-40B4-BE49-F238E27FC236}">
                <a16:creationId xmlns:a16="http://schemas.microsoft.com/office/drawing/2014/main" id="{A4BABE28-D391-DD63-5E04-3432EB902453}"/>
              </a:ext>
            </a:extLst>
          </p:cNvPr>
          <p:cNvCxnSpPr>
            <a:cxnSpLocks/>
            <a:endCxn id="28" idx="1"/>
          </p:cNvCxnSpPr>
          <p:nvPr/>
        </p:nvCxnSpPr>
        <p:spPr>
          <a:xfrm>
            <a:off x="5539645" y="4590453"/>
            <a:ext cx="1920207" cy="1174238"/>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直線單箭頭接點 8">
            <a:extLst>
              <a:ext uri="{FF2B5EF4-FFF2-40B4-BE49-F238E27FC236}">
                <a16:creationId xmlns:a16="http://schemas.microsoft.com/office/drawing/2014/main" id="{BAE353D1-F741-898B-3B54-69F1EAD8D218}"/>
              </a:ext>
            </a:extLst>
          </p:cNvPr>
          <p:cNvCxnSpPr>
            <a:cxnSpLocks/>
            <a:endCxn id="28" idx="1"/>
          </p:cNvCxnSpPr>
          <p:nvPr/>
        </p:nvCxnSpPr>
        <p:spPr>
          <a:xfrm flipV="1">
            <a:off x="5319048" y="5764691"/>
            <a:ext cx="2140804" cy="1377431"/>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F64C5F75-004D-7BC9-BD49-10FD14444C25}"/>
              </a:ext>
            </a:extLst>
          </p:cNvPr>
          <p:cNvSpPr/>
          <p:nvPr/>
        </p:nvSpPr>
        <p:spPr>
          <a:xfrm>
            <a:off x="6389450" y="7243728"/>
            <a:ext cx="5266826" cy="2514289"/>
          </a:xfrm>
          <a:prstGeom prst="upArrowCallout">
            <a:avLst>
              <a:gd name="adj1" fmla="val 25000"/>
              <a:gd name="adj2" fmla="val 25000"/>
              <a:gd name="adj3" fmla="val 25000"/>
              <a:gd name="adj4" fmla="val 66795"/>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 </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and</a:t>
            </a:r>
            <a:r>
              <a:rPr lang="en-US" altLang="zh-TW" sz="3600" b="1">
                <a:latin typeface="Rubik" panose="02000604000000020004" pitchFamily="2" charset="-79"/>
                <a:cs typeface="Rubik" panose="02000604000000020004" pitchFamily="2" charset="-79"/>
              </a:rPr>
              <a:t> AI Emails</a:t>
            </a:r>
            <a:endParaRPr lang="zh-TW" altLang="en-US" sz="3600" b="1">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16225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CA0B5-E8C6-7655-C313-EBF2BB5D28DB}"/>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E8F2049E-1D06-D352-8D40-941782F8FC99}"/>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4F029EA7-457F-8C54-984A-F8F98CF7C351}"/>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(5/6)</a:t>
            </a:r>
          </a:p>
        </p:txBody>
      </p:sp>
      <p:grpSp>
        <p:nvGrpSpPr>
          <p:cNvPr id="46" name="Group 45">
            <a:extLst>
              <a:ext uri="{FF2B5EF4-FFF2-40B4-BE49-F238E27FC236}">
                <a16:creationId xmlns:a16="http://schemas.microsoft.com/office/drawing/2014/main" id="{52421CEF-1F44-C1BE-E011-76039D0D6425}"/>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5CC40B54-62E1-DC12-DEF9-B7656815B712}"/>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C3CFB172-6764-D1DD-D9A8-1BC43D47D4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04CE9D9F-C1EB-DE9B-3E3C-6BA12C9A58BB}"/>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A3E0A904-9310-7ECD-3F12-7EE0F14E647E}"/>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21A342BB-463F-0D4D-8D03-380117751CE2}"/>
                </a:ext>
              </a:extLst>
            </p:cNvPr>
            <p:cNvPicPr>
              <a:picLocks noChangeAspect="1"/>
            </p:cNvPicPr>
            <p:nvPr/>
          </p:nvPicPr>
          <p:blipFill>
            <a:blip r:embed="rId4">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B682E41D-D2ED-1B33-24EE-7828A190FD81}"/>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4" name="Group 33">
            <a:extLst>
              <a:ext uri="{FF2B5EF4-FFF2-40B4-BE49-F238E27FC236}">
                <a16:creationId xmlns:a16="http://schemas.microsoft.com/office/drawing/2014/main" id="{222E5D06-8873-45C4-934A-3A56C5795C0E}"/>
              </a:ext>
            </a:extLst>
          </p:cNvPr>
          <p:cNvGrpSpPr/>
          <p:nvPr/>
        </p:nvGrpSpPr>
        <p:grpSpPr>
          <a:xfrm>
            <a:off x="1727383" y="4681925"/>
            <a:ext cx="3770716" cy="2165531"/>
            <a:chOff x="1120502" y="4251417"/>
            <a:chExt cx="3770716" cy="2165531"/>
          </a:xfrm>
        </p:grpSpPr>
        <p:sp>
          <p:nvSpPr>
            <p:cNvPr id="4" name="矩形: 圓角 20">
              <a:extLst>
                <a:ext uri="{FF2B5EF4-FFF2-40B4-BE49-F238E27FC236}">
                  <a16:creationId xmlns:a16="http://schemas.microsoft.com/office/drawing/2014/main" id="{BD93913A-839E-5517-815F-3D5EDE9268C5}"/>
                </a:ext>
              </a:extLst>
            </p:cNvPr>
            <p:cNvSpPr/>
            <p:nvPr/>
          </p:nvSpPr>
          <p:spPr>
            <a:xfrm>
              <a:off x="1120502" y="4251417"/>
              <a:ext cx="3770716"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Human Emails</a:t>
              </a:r>
              <a:endParaRPr lang="zh-TW" altLang="en-US" sz="3600">
                <a:latin typeface="Rubik" panose="02000604000000020004" pitchFamily="2" charset="-79"/>
                <a:cs typeface="Rubik" panose="02000604000000020004" pitchFamily="2" charset="-79"/>
              </a:endParaRPr>
            </a:p>
          </p:txBody>
        </p:sp>
        <p:pic>
          <p:nvPicPr>
            <p:cNvPr id="32" name="圖形 42" descr="信封 以實心填滿">
              <a:extLst>
                <a:ext uri="{FF2B5EF4-FFF2-40B4-BE49-F238E27FC236}">
                  <a16:creationId xmlns:a16="http://schemas.microsoft.com/office/drawing/2014/main" id="{AADF6F83-10EB-DABB-713B-26C1592CEA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16403" y="4949096"/>
              <a:ext cx="1467852" cy="1467852"/>
            </a:xfrm>
            <a:prstGeom prst="rect">
              <a:avLst/>
            </a:prstGeom>
          </p:spPr>
        </p:pic>
        <p:pic>
          <p:nvPicPr>
            <p:cNvPr id="33" name="圖形 10" descr="一群女人 以實心填滿">
              <a:extLst>
                <a:ext uri="{FF2B5EF4-FFF2-40B4-BE49-F238E27FC236}">
                  <a16:creationId xmlns:a16="http://schemas.microsoft.com/office/drawing/2014/main" id="{C81B79DA-F676-B2CA-9EB3-8FD8884B52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81673" y="5374235"/>
              <a:ext cx="344367" cy="278453"/>
            </a:xfrm>
            <a:prstGeom prst="rect">
              <a:avLst/>
            </a:prstGeom>
          </p:spPr>
        </p:pic>
      </p:grpSp>
      <p:cxnSp>
        <p:nvCxnSpPr>
          <p:cNvPr id="38" name="直線單箭頭接點 8">
            <a:extLst>
              <a:ext uri="{FF2B5EF4-FFF2-40B4-BE49-F238E27FC236}">
                <a16:creationId xmlns:a16="http://schemas.microsoft.com/office/drawing/2014/main" id="{8E13C766-C947-E550-F474-B82F1F3AB50B}"/>
              </a:ext>
            </a:extLst>
          </p:cNvPr>
          <p:cNvCxnSpPr>
            <a:cxnSpLocks/>
            <a:stCxn id="4" idx="3"/>
            <a:endCxn id="28" idx="1"/>
          </p:cNvCxnSpPr>
          <p:nvPr/>
        </p:nvCxnSpPr>
        <p:spPr>
          <a:xfrm>
            <a:off x="5498099" y="5764691"/>
            <a:ext cx="1961753"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A3323292-3EF5-03D6-AE8C-0AE4BA61ED73}"/>
              </a:ext>
            </a:extLst>
          </p:cNvPr>
          <p:cNvSpPr/>
          <p:nvPr/>
        </p:nvSpPr>
        <p:spPr>
          <a:xfrm>
            <a:off x="6375471" y="7233828"/>
            <a:ext cx="5398910" cy="2514289"/>
          </a:xfrm>
          <a:prstGeom prst="upArrowCallou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 </a:t>
            </a:r>
          </a:p>
          <a:p>
            <a:pPr algn="ct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and</a:t>
            </a:r>
            <a:r>
              <a:rPr lang="en-US" altLang="zh-TW" sz="3600" b="1">
                <a:latin typeface="Rubik" panose="02000604000000020004" pitchFamily="2" charset="-79"/>
                <a:cs typeface="Rubik" panose="02000604000000020004" pitchFamily="2" charset="-79"/>
              </a:rPr>
              <a:t> AI Emails</a:t>
            </a:r>
            <a:endParaRPr lang="zh-TW" altLang="en-US" sz="3600" b="1">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54655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166DD-4DCF-97A8-8397-EE6FDEF77BD0}"/>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C9EED5DC-CF17-F5A0-D242-66432D00E1B4}"/>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5">
            <a:extLst>
              <a:ext uri="{FF2B5EF4-FFF2-40B4-BE49-F238E27FC236}">
                <a16:creationId xmlns:a16="http://schemas.microsoft.com/office/drawing/2014/main" id="{6DA6C5EB-6D1B-F1A6-2355-93A9C0E36986}"/>
              </a:ext>
            </a:extLst>
          </p:cNvPr>
          <p:cNvSpPr txBox="1"/>
          <p:nvPr/>
        </p:nvSpPr>
        <p:spPr>
          <a:xfrm>
            <a:off x="1768929" y="2498172"/>
            <a:ext cx="14750143" cy="923330"/>
          </a:xfrm>
          <a:prstGeom prst="rect">
            <a:avLst/>
          </a:prstGeom>
        </p:spPr>
        <p:txBody>
          <a:bodyPr wrap="square" lIns="0" tIns="0" rIns="0" bIns="0" rtlCol="0" anchor="t">
            <a:spAutoFit/>
          </a:bodyPr>
          <a:lstStyle/>
          <a:p>
            <a:pPr algn="ctr"/>
            <a:r>
              <a:rPr lang="en-US" sz="6000" b="1">
                <a:solidFill>
                  <a:srgbClr val="099AC6"/>
                </a:solidFill>
                <a:latin typeface="Rubik" panose="02000604000000020004" pitchFamily="2" charset="-79"/>
                <a:ea typeface="+mn-lt"/>
                <a:cs typeface="Rubik" panose="02000604000000020004" pitchFamily="2" charset="-79"/>
                <a:sym typeface="Rubik 2 Bold"/>
              </a:rPr>
              <a:t>Test Scenario (6/6)</a:t>
            </a:r>
          </a:p>
        </p:txBody>
      </p:sp>
      <p:grpSp>
        <p:nvGrpSpPr>
          <p:cNvPr id="46" name="Group 45">
            <a:extLst>
              <a:ext uri="{FF2B5EF4-FFF2-40B4-BE49-F238E27FC236}">
                <a16:creationId xmlns:a16="http://schemas.microsoft.com/office/drawing/2014/main" id="{18DB7F3D-60A6-8F8C-12E5-57B2AC76D60E}"/>
              </a:ext>
            </a:extLst>
          </p:cNvPr>
          <p:cNvGrpSpPr/>
          <p:nvPr/>
        </p:nvGrpSpPr>
        <p:grpSpPr>
          <a:xfrm>
            <a:off x="12471400" y="4194934"/>
            <a:ext cx="2826158" cy="3179570"/>
            <a:chOff x="13994844" y="4627668"/>
            <a:chExt cx="2826158" cy="3179570"/>
          </a:xfrm>
        </p:grpSpPr>
        <p:sp>
          <p:nvSpPr>
            <p:cNvPr id="8" name="矩形: 圓角 18">
              <a:extLst>
                <a:ext uri="{FF2B5EF4-FFF2-40B4-BE49-F238E27FC236}">
                  <a16:creationId xmlns:a16="http://schemas.microsoft.com/office/drawing/2014/main" id="{7604496F-8613-663E-6A94-DA96AD40A851}"/>
                </a:ext>
              </a:extLst>
            </p:cNvPr>
            <p:cNvSpPr/>
            <p:nvPr/>
          </p:nvSpPr>
          <p:spPr>
            <a:xfrm>
              <a:off x="13994844" y="4627668"/>
              <a:ext cx="2826158" cy="317957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ea typeface="新細明體"/>
                  <a:cs typeface="Rubik" panose="02000604000000020004" pitchFamily="2" charset="-79"/>
                </a:rPr>
                <a:t>Benign</a:t>
              </a:r>
            </a:p>
            <a:p>
              <a:pPr algn="ctr"/>
              <a:r>
                <a:rPr lang="en-US" altLang="zh-TW" sz="3600">
                  <a:latin typeface="Rubik" panose="02000604000000020004" pitchFamily="2" charset="-79"/>
                  <a:ea typeface="新細明體"/>
                  <a:cs typeface="Rubik" panose="02000604000000020004" pitchFamily="2" charset="-79"/>
                </a:rPr>
                <a:t>or Malicious</a:t>
              </a:r>
            </a:p>
          </p:txBody>
        </p:sp>
        <p:pic>
          <p:nvPicPr>
            <p:cNvPr id="9" name="圖形 30" descr="打開的信封 以實心填滿">
              <a:extLst>
                <a:ext uri="{FF2B5EF4-FFF2-40B4-BE49-F238E27FC236}">
                  <a16:creationId xmlns:a16="http://schemas.microsoft.com/office/drawing/2014/main" id="{5529AF19-6CD8-364B-D6C4-D2D9D4916E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880873" y="6495549"/>
              <a:ext cx="1054100" cy="1068906"/>
            </a:xfrm>
            <a:prstGeom prst="rect">
              <a:avLst/>
            </a:prstGeom>
          </p:spPr>
        </p:pic>
      </p:grpSp>
      <p:cxnSp>
        <p:nvCxnSpPr>
          <p:cNvPr id="16" name="直線單箭頭接點 8">
            <a:extLst>
              <a:ext uri="{FF2B5EF4-FFF2-40B4-BE49-F238E27FC236}">
                <a16:creationId xmlns:a16="http://schemas.microsoft.com/office/drawing/2014/main" id="{22D65CFF-BD78-C4AC-620E-02C377E13B4A}"/>
              </a:ext>
            </a:extLst>
          </p:cNvPr>
          <p:cNvCxnSpPr>
            <a:cxnSpLocks/>
          </p:cNvCxnSpPr>
          <p:nvPr/>
        </p:nvCxnSpPr>
        <p:spPr>
          <a:xfrm>
            <a:off x="10528068" y="5784719"/>
            <a:ext cx="1943332"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grpSp>
        <p:nvGrpSpPr>
          <p:cNvPr id="30" name="Group 29">
            <a:extLst>
              <a:ext uri="{FF2B5EF4-FFF2-40B4-BE49-F238E27FC236}">
                <a16:creationId xmlns:a16="http://schemas.microsoft.com/office/drawing/2014/main" id="{35E66F7D-874D-FDA3-7D25-F3D9B7A42766}"/>
              </a:ext>
            </a:extLst>
          </p:cNvPr>
          <p:cNvGrpSpPr/>
          <p:nvPr/>
        </p:nvGrpSpPr>
        <p:grpSpPr>
          <a:xfrm>
            <a:off x="7459852" y="4295554"/>
            <a:ext cx="3068216" cy="2938274"/>
            <a:chOff x="7269557" y="5143501"/>
            <a:chExt cx="3068216" cy="2938274"/>
          </a:xfrm>
        </p:grpSpPr>
        <p:pic>
          <p:nvPicPr>
            <p:cNvPr id="25" name="Picture 24">
              <a:extLst>
                <a:ext uri="{FF2B5EF4-FFF2-40B4-BE49-F238E27FC236}">
                  <a16:creationId xmlns:a16="http://schemas.microsoft.com/office/drawing/2014/main" id="{844150FA-4BC4-B055-A3E1-1419CA042A8A}"/>
                </a:ext>
              </a:extLst>
            </p:cNvPr>
            <p:cNvPicPr>
              <a:picLocks noChangeAspect="1"/>
            </p:cNvPicPr>
            <p:nvPr/>
          </p:nvPicPr>
          <p:blipFill>
            <a:blip r:embed="rId4">
              <a:duotone>
                <a:schemeClr val="accent1">
                  <a:shade val="45000"/>
                  <a:satMod val="135000"/>
                </a:schemeClr>
                <a:prstClr val="white"/>
              </a:duotone>
            </a:blip>
            <a:stretch>
              <a:fillRect/>
            </a:stretch>
          </p:blipFill>
          <p:spPr>
            <a:xfrm>
              <a:off x="8068981" y="6096788"/>
              <a:ext cx="1631300" cy="1631300"/>
            </a:xfrm>
            <a:prstGeom prst="rect">
              <a:avLst/>
            </a:prstGeom>
          </p:spPr>
        </p:pic>
        <p:sp>
          <p:nvSpPr>
            <p:cNvPr id="28" name="矩形: 圓角 20">
              <a:extLst>
                <a:ext uri="{FF2B5EF4-FFF2-40B4-BE49-F238E27FC236}">
                  <a16:creationId xmlns:a16="http://schemas.microsoft.com/office/drawing/2014/main" id="{8D0AC748-9C5D-D59F-A594-E5D7322D7D40}"/>
                </a:ext>
              </a:extLst>
            </p:cNvPr>
            <p:cNvSpPr/>
            <p:nvPr/>
          </p:nvSpPr>
          <p:spPr>
            <a:xfrm>
              <a:off x="7269557" y="5143501"/>
              <a:ext cx="3068216" cy="2938274"/>
            </a:xfrm>
            <a:prstGeom prst="roundRect">
              <a:avLst/>
            </a:prstGeom>
            <a:noFill/>
            <a:ln>
              <a:solidFill>
                <a:srgbClr val="275791"/>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b="1">
                  <a:solidFill>
                    <a:srgbClr val="275791"/>
                  </a:solidFill>
                  <a:latin typeface="Rubik" panose="02000604000000020004" pitchFamily="2" charset="-79"/>
                  <a:ea typeface="新細明體"/>
                  <a:cs typeface="Rubik" panose="02000604000000020004" pitchFamily="2" charset="-79"/>
                </a:rPr>
                <a:t>ML Models</a:t>
              </a:r>
              <a:endParaRPr lang="zh-TW" altLang="en-US" sz="3600" b="1">
                <a:solidFill>
                  <a:srgbClr val="275791"/>
                </a:solidFill>
                <a:latin typeface="Rubik" panose="02000604000000020004" pitchFamily="2" charset="-79"/>
                <a:cs typeface="Rubik" panose="02000604000000020004" pitchFamily="2" charset="-79"/>
              </a:endParaRPr>
            </a:p>
          </p:txBody>
        </p:sp>
      </p:grpSp>
      <p:grpSp>
        <p:nvGrpSpPr>
          <p:cNvPr id="37" name="Group 36">
            <a:extLst>
              <a:ext uri="{FF2B5EF4-FFF2-40B4-BE49-F238E27FC236}">
                <a16:creationId xmlns:a16="http://schemas.microsoft.com/office/drawing/2014/main" id="{4CEF283D-54EE-B0C0-89DA-25DACDD7C4C6}"/>
              </a:ext>
            </a:extLst>
          </p:cNvPr>
          <p:cNvGrpSpPr/>
          <p:nvPr/>
        </p:nvGrpSpPr>
        <p:grpSpPr>
          <a:xfrm>
            <a:off x="1832177" y="4681925"/>
            <a:ext cx="3485309" cy="2165531"/>
            <a:chOff x="1282634" y="7210830"/>
            <a:chExt cx="3485309" cy="2165531"/>
          </a:xfrm>
        </p:grpSpPr>
        <p:sp>
          <p:nvSpPr>
            <p:cNvPr id="31" name="矩形: 圓角 20">
              <a:extLst>
                <a:ext uri="{FF2B5EF4-FFF2-40B4-BE49-F238E27FC236}">
                  <a16:creationId xmlns:a16="http://schemas.microsoft.com/office/drawing/2014/main" id="{EC4B7F15-21AE-D761-BB18-59D6C84EE9F9}"/>
                </a:ext>
              </a:extLst>
            </p:cNvPr>
            <p:cNvSpPr/>
            <p:nvPr/>
          </p:nvSpPr>
          <p:spPr>
            <a:xfrm>
              <a:off x="1282634" y="7210830"/>
              <a:ext cx="3485309" cy="216553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137160" tIns="68580" rIns="137160" bIns="6858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TW" sz="3600">
                  <a:latin typeface="Rubik" panose="02000604000000020004" pitchFamily="2" charset="-79"/>
                  <a:cs typeface="Rubik" panose="02000604000000020004" pitchFamily="2" charset="-79"/>
                </a:rPr>
                <a:t>AI Emails</a:t>
              </a:r>
              <a:endParaRPr lang="zh-TW" altLang="en-US" sz="3600">
                <a:latin typeface="Rubik" panose="02000604000000020004" pitchFamily="2" charset="-79"/>
                <a:cs typeface="Rubik" panose="02000604000000020004" pitchFamily="2" charset="-79"/>
              </a:endParaRPr>
            </a:p>
          </p:txBody>
        </p:sp>
        <p:pic>
          <p:nvPicPr>
            <p:cNvPr id="35" name="圖形 42" descr="信封 以實心填滿">
              <a:extLst>
                <a:ext uri="{FF2B5EF4-FFF2-40B4-BE49-F238E27FC236}">
                  <a16:creationId xmlns:a16="http://schemas.microsoft.com/office/drawing/2014/main" id="{4AFDE9A4-DD77-ED34-3C8B-58B4B4C990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6610" y="7788828"/>
              <a:ext cx="1467852" cy="1467852"/>
            </a:xfrm>
            <a:prstGeom prst="rect">
              <a:avLst/>
            </a:prstGeom>
          </p:spPr>
        </p:pic>
        <p:pic>
          <p:nvPicPr>
            <p:cNvPr id="36" name="圖形 13" descr="人工智慧 以實心填滿">
              <a:extLst>
                <a:ext uri="{FF2B5EF4-FFF2-40B4-BE49-F238E27FC236}">
                  <a16:creationId xmlns:a16="http://schemas.microsoft.com/office/drawing/2014/main" id="{F6764481-3180-9261-9D69-92D68E273E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00473" y="8225016"/>
              <a:ext cx="298339" cy="298339"/>
            </a:xfrm>
            <a:prstGeom prst="rect">
              <a:avLst/>
            </a:prstGeom>
          </p:spPr>
        </p:pic>
      </p:grpSp>
      <p:cxnSp>
        <p:nvCxnSpPr>
          <p:cNvPr id="40" name="直線單箭頭接點 8">
            <a:extLst>
              <a:ext uri="{FF2B5EF4-FFF2-40B4-BE49-F238E27FC236}">
                <a16:creationId xmlns:a16="http://schemas.microsoft.com/office/drawing/2014/main" id="{6D6F3516-FF8B-7DB3-F528-3506DAAD98D5}"/>
              </a:ext>
            </a:extLst>
          </p:cNvPr>
          <p:cNvCxnSpPr>
            <a:cxnSpLocks/>
            <a:stCxn id="31" idx="3"/>
            <a:endCxn id="28" idx="1"/>
          </p:cNvCxnSpPr>
          <p:nvPr/>
        </p:nvCxnSpPr>
        <p:spPr>
          <a:xfrm>
            <a:off x="5317486" y="5764691"/>
            <a:ext cx="2142366" cy="0"/>
          </a:xfrm>
          <a:prstGeom prst="straightConnector1">
            <a:avLst/>
          </a:prstGeom>
          <a:ln w="38100">
            <a:solidFill>
              <a:srgbClr val="275791"/>
            </a:solidFill>
            <a:tailEnd type="triangle"/>
          </a:ln>
        </p:spPr>
        <p:style>
          <a:lnRef idx="2">
            <a:schemeClr val="accent1"/>
          </a:lnRef>
          <a:fillRef idx="0">
            <a:schemeClr val="accent1"/>
          </a:fillRef>
          <a:effectRef idx="1">
            <a:schemeClr val="accent1"/>
          </a:effectRef>
          <a:fontRef idx="minor">
            <a:schemeClr val="tx1"/>
          </a:fontRef>
        </p:style>
      </p:cxnSp>
      <p:sp>
        <p:nvSpPr>
          <p:cNvPr id="47" name="Callout: Up Arrow 46">
            <a:extLst>
              <a:ext uri="{FF2B5EF4-FFF2-40B4-BE49-F238E27FC236}">
                <a16:creationId xmlns:a16="http://schemas.microsoft.com/office/drawing/2014/main" id="{58FF5DC4-F341-6C44-100A-4DD313900B6B}"/>
              </a:ext>
            </a:extLst>
          </p:cNvPr>
          <p:cNvSpPr/>
          <p:nvPr/>
        </p:nvSpPr>
        <p:spPr>
          <a:xfrm>
            <a:off x="6463101" y="7216560"/>
            <a:ext cx="5223650" cy="2514289"/>
          </a:xfrm>
          <a:prstGeom prst="upArrowCallou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600">
                <a:latin typeface="Rubik" panose="02000604000000020004" pitchFamily="2" charset="-79"/>
                <a:cs typeface="Rubik" panose="02000604000000020004" pitchFamily="2" charset="-79"/>
              </a:rPr>
              <a:t>Trained with</a:t>
            </a:r>
          </a:p>
          <a:p>
            <a:pPr algn="ctr"/>
            <a:r>
              <a:rPr lang="en-US" altLang="zh-TW" sz="3600">
                <a:latin typeface="Rubik" panose="02000604000000020004" pitchFamily="2" charset="-79"/>
                <a:cs typeface="Rubik" panose="02000604000000020004" pitchFamily="2" charset="-79"/>
              </a:rPr>
              <a:t> </a:t>
            </a:r>
            <a:r>
              <a:rPr lang="en-US" altLang="zh-TW" sz="3600" b="1">
                <a:latin typeface="Rubik" panose="02000604000000020004" pitchFamily="2" charset="-79"/>
                <a:cs typeface="Rubik" panose="02000604000000020004" pitchFamily="2" charset="-79"/>
              </a:rPr>
              <a:t>Human</a:t>
            </a:r>
            <a:r>
              <a:rPr lang="en-US" altLang="zh-TW" sz="3600">
                <a:latin typeface="Rubik" panose="02000604000000020004" pitchFamily="2" charset="-79"/>
                <a:cs typeface="Rubik" panose="02000604000000020004" pitchFamily="2" charset="-79"/>
              </a:rPr>
              <a:t> and</a:t>
            </a:r>
            <a:r>
              <a:rPr lang="en-US" altLang="zh-TW" sz="3600" b="1">
                <a:latin typeface="Rubik" panose="02000604000000020004" pitchFamily="2" charset="-79"/>
                <a:cs typeface="Rubik" panose="02000604000000020004" pitchFamily="2" charset="-79"/>
              </a:rPr>
              <a:t> AI Emails</a:t>
            </a:r>
            <a:endParaRPr lang="zh-TW" altLang="en-US" sz="3600" b="1">
              <a:latin typeface="Rubik" panose="02000604000000020004" pitchFamily="2" charset="-79"/>
              <a:cs typeface="Rubik" panose="02000604000000020004" pitchFamily="2" charset="-79"/>
            </a:endParaRPr>
          </a:p>
        </p:txBody>
      </p:sp>
    </p:spTree>
    <p:extLst>
      <p:ext uri="{BB962C8B-B14F-4D97-AF65-F5344CB8AC3E}">
        <p14:creationId xmlns:p14="http://schemas.microsoft.com/office/powerpoint/2010/main" val="107869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337B-450E-D886-E887-53B40B98194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4A33C1D-D102-F8C7-099A-B41470C664F8}"/>
              </a:ext>
            </a:extLst>
          </p:cNvPr>
          <p:cNvSpPr txBox="1"/>
          <p:nvPr/>
        </p:nvSpPr>
        <p:spPr>
          <a:xfrm>
            <a:off x="3264993" y="5287879"/>
            <a:ext cx="11758013" cy="810607"/>
          </a:xfrm>
          <a:prstGeom prst="rect">
            <a:avLst/>
          </a:prstGeom>
        </p:spPr>
        <p:txBody>
          <a:bodyPr wrap="square" lIns="0" tIns="0" rIns="0" bIns="0" rtlCol="0" anchor="t">
            <a:spAutoFit/>
          </a:bodyPr>
          <a:lstStyle/>
          <a:p>
            <a:pPr algn="ctr">
              <a:lnSpc>
                <a:spcPts val="6159"/>
              </a:lnSpc>
              <a:spcBef>
                <a:spcPct val="0"/>
              </a:spcBef>
            </a:pPr>
            <a:r>
              <a:rPr lang="en-US" sz="6600" b="1">
                <a:solidFill>
                  <a:srgbClr val="FFFFFF"/>
                </a:solidFill>
                <a:latin typeface="Rubik 2 Bold"/>
                <a:ea typeface="Rubik 2 Bold"/>
                <a:cs typeface="Rubik 2 Bold"/>
                <a:sym typeface="Rubik 2 Bold"/>
              </a:rPr>
              <a:t>Results and Conclusion</a:t>
            </a:r>
          </a:p>
        </p:txBody>
      </p:sp>
      <p:grpSp>
        <p:nvGrpSpPr>
          <p:cNvPr id="5" name="Group 5">
            <a:extLst>
              <a:ext uri="{FF2B5EF4-FFF2-40B4-BE49-F238E27FC236}">
                <a16:creationId xmlns:a16="http://schemas.microsoft.com/office/drawing/2014/main" id="{014A5245-C1DD-B392-8026-AA6BE0DDA1A1}"/>
              </a:ext>
            </a:extLst>
          </p:cNvPr>
          <p:cNvGrpSpPr/>
          <p:nvPr/>
        </p:nvGrpSpPr>
        <p:grpSpPr>
          <a:xfrm>
            <a:off x="0" y="1839645"/>
            <a:ext cx="18404182" cy="233335"/>
            <a:chOff x="0" y="0"/>
            <a:chExt cx="10197802" cy="129292"/>
          </a:xfrm>
        </p:grpSpPr>
        <p:sp>
          <p:nvSpPr>
            <p:cNvPr id="6" name="Freeform 6">
              <a:extLst>
                <a:ext uri="{FF2B5EF4-FFF2-40B4-BE49-F238E27FC236}">
                  <a16:creationId xmlns:a16="http://schemas.microsoft.com/office/drawing/2014/main" id="{787556B0-EBE3-7804-89FA-17FA00D0D5D9}"/>
                </a:ext>
              </a:extLst>
            </p:cNvPr>
            <p:cNvSpPr/>
            <p:nvPr/>
          </p:nvSpPr>
          <p:spPr>
            <a:xfrm>
              <a:off x="0" y="0"/>
              <a:ext cx="10197802" cy="129292"/>
            </a:xfrm>
            <a:custGeom>
              <a:avLst/>
              <a:gdLst/>
              <a:ahLst/>
              <a:cxnLst/>
              <a:rect l="l" t="t" r="r" b="b"/>
              <a:pathLst>
                <a:path w="10197802" h="129292">
                  <a:moveTo>
                    <a:pt x="0" y="0"/>
                  </a:moveTo>
                  <a:lnTo>
                    <a:pt x="10197802" y="0"/>
                  </a:lnTo>
                  <a:lnTo>
                    <a:pt x="10197802" y="129292"/>
                  </a:lnTo>
                  <a:lnTo>
                    <a:pt x="0" y="129292"/>
                  </a:lnTo>
                  <a:close/>
                </a:path>
              </a:pathLst>
            </a:custGeom>
            <a:solidFill>
              <a:srgbClr val="4BA6B3"/>
            </a:solidFill>
          </p:spPr>
          <p:txBody>
            <a:bodyPr/>
            <a:lstStyle/>
            <a:p>
              <a:endParaRPr lang="en-US"/>
            </a:p>
          </p:txBody>
        </p:sp>
        <p:sp>
          <p:nvSpPr>
            <p:cNvPr id="7" name="TextBox 7">
              <a:extLst>
                <a:ext uri="{FF2B5EF4-FFF2-40B4-BE49-F238E27FC236}">
                  <a16:creationId xmlns:a16="http://schemas.microsoft.com/office/drawing/2014/main" id="{F8183376-8230-04EE-DD4D-FD01FE99834D}"/>
                </a:ext>
              </a:extLst>
            </p:cNvPr>
            <p:cNvSpPr txBox="1"/>
            <p:nvPr/>
          </p:nvSpPr>
          <p:spPr>
            <a:xfrm>
              <a:off x="0" y="-19050"/>
              <a:ext cx="10197802" cy="148342"/>
            </a:xfrm>
            <a:prstGeom prst="rect">
              <a:avLst/>
            </a:prstGeom>
          </p:spPr>
          <p:txBody>
            <a:bodyPr lIns="42061" tIns="42061" rIns="42061" bIns="42061" rtlCol="0" anchor="ctr"/>
            <a:lstStyle/>
            <a:p>
              <a:pPr algn="ctr">
                <a:lnSpc>
                  <a:spcPts val="1386"/>
                </a:lnSpc>
              </a:pPr>
              <a:endParaRPr/>
            </a:p>
          </p:txBody>
        </p:sp>
      </p:grpSp>
    </p:spTree>
    <p:extLst>
      <p:ext uri="{BB962C8B-B14F-4D97-AF65-F5344CB8AC3E}">
        <p14:creationId xmlns:p14="http://schemas.microsoft.com/office/powerpoint/2010/main" val="246050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D2F58-4CD2-26D6-F233-679F8516459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90D70E7-9458-3180-A6E1-A9B3BAD692A5}"/>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55B4E9F9-9FC0-566B-E03A-8B805B38E3CF}"/>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67CC2F75-C91F-364A-89E1-4BC756483A20}"/>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9A2FE3D0-04DF-9B7F-6009-22942342FDDE}"/>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8893A1FD-6745-EB37-779D-E59749847226}"/>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0849BC44-8889-9F3F-15A8-77716614B4D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CB3FFD76-8049-C52D-0D89-2002513FA549}"/>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5F6FF3B5-2AAC-4421-10F0-A91709BE7548}"/>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(Before AI-Trained) </a:t>
            </a:r>
            <a:endParaRPr lang="zh-TW" b="1">
              <a:ea typeface="+mn-lt"/>
              <a:cs typeface="+mn-lt"/>
            </a:endParaRPr>
          </a:p>
        </p:txBody>
      </p:sp>
      <p:sp>
        <p:nvSpPr>
          <p:cNvPr id="9" name="TextBox 3">
            <a:extLst>
              <a:ext uri="{FF2B5EF4-FFF2-40B4-BE49-F238E27FC236}">
                <a16:creationId xmlns:a16="http://schemas.microsoft.com/office/drawing/2014/main" id="{408DAA8B-6052-354F-D23E-CDB10D4832CF}"/>
              </a:ext>
            </a:extLst>
          </p:cNvPr>
          <p:cNvSpPr txBox="1"/>
          <p:nvPr/>
        </p:nvSpPr>
        <p:spPr>
          <a:xfrm>
            <a:off x="5000515" y="8618335"/>
            <a:ext cx="8667967"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Both</a:t>
            </a:r>
            <a:r>
              <a:rPr lang="en-US" sz="2800">
                <a:latin typeface="Rubik" panose="02000604000000020004" pitchFamily="2" charset="-79"/>
                <a:cs typeface="Rubik" panose="02000604000000020004" pitchFamily="2" charset="-79"/>
              </a:rPr>
              <a:t> Datasets</a:t>
            </a:r>
          </a:p>
          <a:p>
            <a:pPr algn="ctr"/>
            <a:r>
              <a:rPr lang="en-US" sz="2800">
                <a:latin typeface="Rubik" panose="02000604000000020004" pitchFamily="2" charset="-79"/>
                <a:cs typeface="Rubik" panose="02000604000000020004" pitchFamily="2" charset="-79"/>
              </a:rPr>
              <a:t>(Scenario 1)</a:t>
            </a:r>
          </a:p>
        </p:txBody>
      </p:sp>
      <p:graphicFrame>
        <p:nvGraphicFramePr>
          <p:cNvPr id="17" name="Table 1">
            <a:extLst>
              <a:ext uri="{FF2B5EF4-FFF2-40B4-BE49-F238E27FC236}">
                <a16:creationId xmlns:a16="http://schemas.microsoft.com/office/drawing/2014/main" id="{CF528643-7B38-C05B-F04C-F465CEBEBE1A}"/>
              </a:ext>
            </a:extLst>
          </p:cNvPr>
          <p:cNvGraphicFramePr>
            <a:graphicFrameLocks noGrp="1"/>
          </p:cNvGraphicFramePr>
          <p:nvPr>
            <p:extLst>
              <p:ext uri="{D42A27DB-BD31-4B8C-83A1-F6EECF244321}">
                <p14:modId xmlns:p14="http://schemas.microsoft.com/office/powerpoint/2010/main" val="2504650567"/>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90.47%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93.75%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88.99%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92.38%</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85.31%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94.74%</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78.23%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94.42%</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87.42%</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89.64%</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88.92%</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85.26%</a:t>
                      </a:r>
                    </a:p>
                  </a:txBody>
                  <a:tcPr marL="11430" marR="11430" marT="1143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83.18%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82.11%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89.61%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74.92%</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90.68%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94.32%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88.77%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93.14%</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90.72%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95.91%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87.22%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95.22%</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1293492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8FA9-F416-87E7-FCD3-0F184A9C31C8}"/>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9243A08-816D-88D1-D8F1-607FCFDFCCCB}"/>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02F2A212-7B20-6EE0-532A-65F8DF296F5A}"/>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D65CDA18-2C7B-069A-B41C-DF763AA457BE}"/>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A2F173D3-7EB5-C7D6-92C5-92D21D8BEB7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46F364B2-3EC0-8F70-F2F8-E5C650A2220C}"/>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63E829BF-797C-548D-3C96-5516DA94AE6A}"/>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C044ECC1-775D-769E-C1EF-83227642F730}"/>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67918E8D-D25D-1AC2-FFBC-3004390AFF47}"/>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(Before AI-Trained) </a:t>
            </a:r>
            <a:endParaRPr lang="zh-TW" b="1">
              <a:ea typeface="+mn-lt"/>
              <a:cs typeface="+mn-lt"/>
            </a:endParaRPr>
          </a:p>
        </p:txBody>
      </p:sp>
      <p:sp>
        <p:nvSpPr>
          <p:cNvPr id="9" name="TextBox 3">
            <a:extLst>
              <a:ext uri="{FF2B5EF4-FFF2-40B4-BE49-F238E27FC236}">
                <a16:creationId xmlns:a16="http://schemas.microsoft.com/office/drawing/2014/main" id="{DD989388-A50B-C0FE-FC60-1C18D28CD64E}"/>
              </a:ext>
            </a:extLst>
          </p:cNvPr>
          <p:cNvSpPr txBox="1"/>
          <p:nvPr/>
        </p:nvSpPr>
        <p:spPr>
          <a:xfrm>
            <a:off x="5384064" y="8618335"/>
            <a:ext cx="8266621"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Datasets</a:t>
            </a:r>
          </a:p>
          <a:p>
            <a:pPr algn="ctr"/>
            <a:r>
              <a:rPr lang="en-US" altLang="zh-TW" sz="2800">
                <a:latin typeface="Rubik" panose="02000604000000020004" pitchFamily="2" charset="-79"/>
                <a:cs typeface="Rubik" panose="02000604000000020004" pitchFamily="2" charset="-79"/>
              </a:rPr>
              <a:t>(Scenario 2)</a:t>
            </a:r>
          </a:p>
        </p:txBody>
      </p:sp>
      <p:graphicFrame>
        <p:nvGraphicFramePr>
          <p:cNvPr id="17" name="Table 1">
            <a:extLst>
              <a:ext uri="{FF2B5EF4-FFF2-40B4-BE49-F238E27FC236}">
                <a16:creationId xmlns:a16="http://schemas.microsoft.com/office/drawing/2014/main" id="{62A65203-8833-4AFD-E600-941980805250}"/>
              </a:ext>
            </a:extLst>
          </p:cNvPr>
          <p:cNvGraphicFramePr>
            <a:graphicFrameLocks noGrp="1"/>
          </p:cNvGraphicFramePr>
          <p:nvPr>
            <p:extLst>
              <p:ext uri="{D42A27DB-BD31-4B8C-83A1-F6EECF244321}">
                <p14:modId xmlns:p14="http://schemas.microsoft.com/office/powerpoint/2010/main" val="736634143"/>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96.20%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96.02%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97.69%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94.00%</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91.40%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96.46%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95.17%</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88.73%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91.06%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89.96%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86.92%</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90.02%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90.57%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92.95%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85.67%</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95.89%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96.53%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96.58%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94.86%</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96.61%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97.46%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96.26%</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611055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720C-F5E9-928C-A7C9-73B16737FA7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8947ECB-4A94-7BB1-B513-C456415D71C5}"/>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BAD014ED-1B91-BC1A-0D1B-BA7E26A1C828}"/>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F2893D8C-AEE5-CB5B-4CF6-EB7A96B9529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0CC8498F-BC86-49FD-A3AE-370AA1CFC798}"/>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C23605EF-4D1E-2AD5-4373-6A90FA0EDFD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A984A05E-10FE-E931-D246-4CB803428585}"/>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1322C1BF-9943-E54D-FEDA-A954A9CDBA5D}"/>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86F669CD-5450-2C26-94FD-D46D84FF232F}"/>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(Before AI-Trained) </a:t>
            </a:r>
            <a:endParaRPr lang="zh-TW" b="1">
              <a:ea typeface="+mn-lt"/>
              <a:cs typeface="+mn-lt"/>
            </a:endParaRPr>
          </a:p>
        </p:txBody>
      </p:sp>
      <p:sp>
        <p:nvSpPr>
          <p:cNvPr id="9" name="TextBox 3">
            <a:extLst>
              <a:ext uri="{FF2B5EF4-FFF2-40B4-BE49-F238E27FC236}">
                <a16:creationId xmlns:a16="http://schemas.microsoft.com/office/drawing/2014/main" id="{CC43B718-A54B-EA72-7F0F-3D7420D7247D}"/>
              </a:ext>
            </a:extLst>
          </p:cNvPr>
          <p:cNvSpPr txBox="1"/>
          <p:nvPr/>
        </p:nvSpPr>
        <p:spPr>
          <a:xfrm>
            <a:off x="5384065" y="8618335"/>
            <a:ext cx="8667966"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AI-Generated</a:t>
            </a:r>
            <a:r>
              <a:rPr lang="en-US" sz="2800">
                <a:latin typeface="Rubik" panose="02000604000000020004" pitchFamily="2" charset="-79"/>
                <a:cs typeface="Rubik" panose="02000604000000020004" pitchFamily="2" charset="-79"/>
              </a:rPr>
              <a:t> Datasets</a:t>
            </a:r>
          </a:p>
          <a:p>
            <a:pPr algn="ctr"/>
            <a:r>
              <a:rPr lang="en-US" altLang="zh-TW" sz="2800">
                <a:latin typeface="Rubik" panose="02000604000000020004" pitchFamily="2" charset="-79"/>
                <a:cs typeface="Rubik" panose="02000604000000020004" pitchFamily="2" charset="-79"/>
              </a:rPr>
              <a:t>(Scenario 3)</a:t>
            </a:r>
          </a:p>
        </p:txBody>
      </p:sp>
      <p:graphicFrame>
        <p:nvGraphicFramePr>
          <p:cNvPr id="17" name="Table 1">
            <a:extLst>
              <a:ext uri="{FF2B5EF4-FFF2-40B4-BE49-F238E27FC236}">
                <a16:creationId xmlns:a16="http://schemas.microsoft.com/office/drawing/2014/main" id="{23C37493-01CA-428D-C57F-72FB1D33EFA5}"/>
              </a:ext>
            </a:extLst>
          </p:cNvPr>
          <p:cNvGraphicFramePr>
            <a:graphicFrameLocks noGrp="1"/>
          </p:cNvGraphicFramePr>
          <p:nvPr>
            <p:extLst>
              <p:ext uri="{D42A27DB-BD31-4B8C-83A1-F6EECF244321}">
                <p14:modId xmlns:p14="http://schemas.microsoft.com/office/powerpoint/2010/main" val="1509100162"/>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79.35%</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86.92%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68.63%</a:t>
                      </a:r>
                    </a:p>
                  </a:txBody>
                  <a:tcPr marL="7620" marR="7620" marT="7620" marB="0" anchor="b"/>
                </a:tc>
                <a:tc>
                  <a:txBody>
                    <a:bodyPr/>
                    <a:lstStyle/>
                    <a:p>
                      <a:pPr marL="0" algn="ctr" defTabSz="914400" rtl="0" eaLnBrk="1" fontAlgn="b" latinLnBrk="0" hangingPunct="1"/>
                      <a:r>
                        <a:rPr lang="en-US" sz="2700" b="1" u="none" strike="noStrike" kern="1200">
                          <a:solidFill>
                            <a:srgbClr val="000000"/>
                          </a:solidFill>
                          <a:effectLst/>
                          <a:latin typeface="Rubik 2 Medium" panose="020B0604020202020204" charset="-79"/>
                          <a:ea typeface="+mn-ea"/>
                          <a:cs typeface="Rubik 2 Medium" panose="020B0604020202020204" charset="-79"/>
                        </a:rPr>
                        <a:t>89.87%</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73.51%</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88.57%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53.38%</a:t>
                      </a:r>
                    </a:p>
                  </a:txBody>
                  <a:tcPr marL="7620" marR="7620" marT="7620" marB="0" anchor="b"/>
                </a:tc>
                <a:tc>
                  <a:txBody>
                    <a:bodyPr/>
                    <a:lstStyle/>
                    <a:p>
                      <a:pPr marL="0" algn="ctr" defTabSz="914400" rtl="0" eaLnBrk="1" fontAlgn="b" latinLnBrk="0" hangingPunct="1"/>
                      <a:r>
                        <a:rPr lang="en-US" sz="2700" b="1" u="none" strike="noStrike" kern="1200">
                          <a:solidFill>
                            <a:srgbClr val="000000"/>
                          </a:solidFill>
                          <a:effectLst/>
                          <a:latin typeface="Rubik 2 Medium" panose="020B0604020202020204" charset="-79"/>
                          <a:ea typeface="+mn-ea"/>
                          <a:cs typeface="Rubik 2 Medium" panose="020B0604020202020204" charset="-79"/>
                        </a:rPr>
                        <a:t>93.24%</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66.50%</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63.00%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67.74%</a:t>
                      </a:r>
                    </a:p>
                  </a:txBody>
                  <a:tcPr marL="7620" marR="7620" marT="7620" marB="0" anchor="b"/>
                </a:tc>
                <a:tc>
                  <a:txBody>
                    <a:bodyPr/>
                    <a:lstStyle/>
                    <a:p>
                      <a:pPr marL="0" algn="ctr" defTabSz="914400" rtl="0" eaLnBrk="1" fontAlgn="b" latinLnBrk="0" hangingPunct="1"/>
                      <a:r>
                        <a:rPr lang="en-US" sz="2700" b="1" u="none" strike="noStrike" kern="1200">
                          <a:solidFill>
                            <a:schemeClr val="tx1"/>
                          </a:solidFill>
                          <a:effectLst/>
                          <a:latin typeface="Rubik 2 Medium" panose="020B0604020202020204" charset="-79"/>
                          <a:ea typeface="+mn-ea"/>
                          <a:cs typeface="Rubik 2 Medium" panose="020B0604020202020204" charset="-79"/>
                        </a:rPr>
                        <a:t>65.42%</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69.91%</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65.78%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81.80%</a:t>
                      </a:r>
                    </a:p>
                  </a:txBody>
                  <a:tcPr marL="7620" marR="7620" marT="7620" marB="0" anchor="b"/>
                </a:tc>
                <a:tc>
                  <a:txBody>
                    <a:bodyPr/>
                    <a:lstStyle/>
                    <a:p>
                      <a:pPr marL="0" algn="ctr" defTabSz="914400" rtl="0" eaLnBrk="1" fontAlgn="b" latinLnBrk="0" hangingPunct="1"/>
                      <a:r>
                        <a:rPr lang="en-US" sz="2700" b="1" u="none" strike="noStrike" kern="1200">
                          <a:solidFill>
                            <a:srgbClr val="000000"/>
                          </a:solidFill>
                          <a:effectLst/>
                          <a:latin typeface="Rubik 2 Medium" panose="020B0604020202020204" charset="-79"/>
                          <a:ea typeface="+mn-ea"/>
                          <a:cs typeface="Rubik 2 Medium" panose="020B0604020202020204" charset="-79"/>
                        </a:rPr>
                        <a:t>58.26%</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80.57%</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87.88%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70.48%</a:t>
                      </a:r>
                    </a:p>
                  </a:txBody>
                  <a:tcPr marL="7620" marR="7620" marT="7620" marB="0" anchor="b"/>
                </a:tc>
                <a:tc>
                  <a:txBody>
                    <a:bodyPr/>
                    <a:lstStyle/>
                    <a:p>
                      <a:pPr marL="0" algn="ctr" defTabSz="914400" rtl="0" eaLnBrk="1" fontAlgn="b" latinLnBrk="0" hangingPunct="1"/>
                      <a:r>
                        <a:rPr lang="en-US" sz="2700" b="1" u="none" strike="noStrike" kern="1200">
                          <a:solidFill>
                            <a:srgbClr val="000000"/>
                          </a:solidFill>
                          <a:effectLst/>
                          <a:latin typeface="Rubik 2 Medium" panose="020B0604020202020204" charset="-79"/>
                          <a:ea typeface="+mn-ea"/>
                          <a:cs typeface="Rubik 2 Medium" panose="020B0604020202020204" charset="-79"/>
                        </a:rPr>
                        <a:t>90.47%</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79.29%</a:t>
                      </a:r>
                    </a:p>
                  </a:txBody>
                  <a:tcPr marL="7620" marR="7620" marT="7620" marB="0" anchor="b"/>
                </a:tc>
                <a:tc>
                  <a:txBody>
                    <a:bodyPr/>
                    <a:lstStyle/>
                    <a:p>
                      <a:pPr marL="0" algn="ctr" defTabSz="914400" rtl="0" eaLnBrk="1" fontAlgn="b" latinLnBrk="0" hangingPunct="1"/>
                      <a:r>
                        <a:rPr lang="en-US" sz="2700" b="1" u="none" strike="noStrike" kern="1200">
                          <a:solidFill>
                            <a:schemeClr val="tx1">
                              <a:lumMod val="65000"/>
                              <a:lumOff val="35000"/>
                            </a:schemeClr>
                          </a:solidFill>
                          <a:effectLst/>
                          <a:latin typeface="Rubik 2 Medium" panose="020B0604020202020204" charset="-79"/>
                          <a:ea typeface="+mn-ea"/>
                          <a:cs typeface="Rubik 2 Medium" panose="020B0604020202020204" charset="-79"/>
                        </a:rPr>
                        <a:t>90.85%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64.70%</a:t>
                      </a:r>
                    </a:p>
                  </a:txBody>
                  <a:tcPr marL="7620" marR="7620" marT="7620" marB="0" anchor="b"/>
                </a:tc>
                <a:tc>
                  <a:txBody>
                    <a:bodyPr/>
                    <a:lstStyle/>
                    <a:p>
                      <a:pPr marL="0" algn="ctr" defTabSz="914400" rtl="0" eaLnBrk="1" fontAlgn="b" latinLnBrk="0" hangingPunct="1"/>
                      <a:r>
                        <a:rPr lang="en-US" sz="2700" b="1" u="none" strike="noStrike" kern="1200">
                          <a:solidFill>
                            <a:srgbClr val="000000"/>
                          </a:solidFill>
                          <a:effectLst/>
                          <a:latin typeface="Rubik 2 Medium" panose="020B0604020202020204" charset="-79"/>
                          <a:ea typeface="+mn-ea"/>
                          <a:cs typeface="Rubik 2 Medium" panose="020B0604020202020204" charset="-79"/>
                        </a:rPr>
                        <a:t>93.61%</a:t>
                      </a:r>
                    </a:p>
                  </a:txBody>
                  <a:tcPr marL="7620" marR="7620" marT="7620" marB="0" anchor="b"/>
                </a:tc>
                <a:extLst>
                  <a:ext uri="{0D108BD9-81ED-4DB2-BD59-A6C34878D82A}">
                    <a16:rowId xmlns:a16="http://schemas.microsoft.com/office/drawing/2014/main" val="2969058027"/>
                  </a:ext>
                </a:extLst>
              </a:tr>
            </a:tbl>
          </a:graphicData>
        </a:graphic>
      </p:graphicFrame>
      <p:sp>
        <p:nvSpPr>
          <p:cNvPr id="7" name="Rectangle: Rounded Corners 6">
            <a:extLst>
              <a:ext uri="{FF2B5EF4-FFF2-40B4-BE49-F238E27FC236}">
                <a16:creationId xmlns:a16="http://schemas.microsoft.com/office/drawing/2014/main" id="{3C1DBACE-A0E4-E286-1895-D55A57FB982C}"/>
              </a:ext>
            </a:extLst>
          </p:cNvPr>
          <p:cNvSpPr/>
          <p:nvPr/>
        </p:nvSpPr>
        <p:spPr>
          <a:xfrm>
            <a:off x="13395157" y="9076482"/>
            <a:ext cx="3994484" cy="95542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400">
                <a:solidFill>
                  <a:schemeClr val="tx1"/>
                </a:solidFill>
                <a:latin typeface="Rubik" panose="02000604000000020004" pitchFamily="2" charset="-79"/>
                <a:cs typeface="Rubik" panose="02000604000000020004" pitchFamily="2" charset="-79"/>
              </a:rPr>
              <a:t>Still good at identifying </a:t>
            </a:r>
          </a:p>
          <a:p>
            <a:pPr algn="ctr"/>
            <a:r>
              <a:rPr lang="en-US" altLang="zh-TW" sz="2400">
                <a:solidFill>
                  <a:schemeClr val="tx1"/>
                </a:solidFill>
                <a:latin typeface="Rubik" panose="02000604000000020004" pitchFamily="2" charset="-79"/>
                <a:cs typeface="Rubik" panose="02000604000000020004" pitchFamily="2" charset="-79"/>
              </a:rPr>
              <a:t>the benign emails</a:t>
            </a:r>
            <a:endParaRPr lang="zh-TW" altLang="en-US" sz="2400">
              <a:solidFill>
                <a:schemeClr val="tx1"/>
              </a:solidFill>
              <a:latin typeface="Rubik" panose="02000604000000020004" pitchFamily="2" charset="-79"/>
              <a:cs typeface="Rubik" panose="02000604000000020004" pitchFamily="2" charset="-79"/>
            </a:endParaRPr>
          </a:p>
        </p:txBody>
      </p:sp>
      <p:cxnSp>
        <p:nvCxnSpPr>
          <p:cNvPr id="18" name="Straight Arrow Connector 17">
            <a:extLst>
              <a:ext uri="{FF2B5EF4-FFF2-40B4-BE49-F238E27FC236}">
                <a16:creationId xmlns:a16="http://schemas.microsoft.com/office/drawing/2014/main" id="{DF7C212E-AD49-2E88-06D0-9CB8A8EE6D1E}"/>
              </a:ext>
            </a:extLst>
          </p:cNvPr>
          <p:cNvCxnSpPr/>
          <p:nvPr/>
        </p:nvCxnSpPr>
        <p:spPr>
          <a:xfrm>
            <a:off x="14582274" y="8504041"/>
            <a:ext cx="0" cy="5348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77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2B079-675C-FBB1-7A1D-2D03A61C229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513DBD1-01BF-0C84-FBDB-4897E36D892F}"/>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640F520F-82D9-35D4-2999-8918C46E6094}"/>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A01F7177-BCA0-4F34-4F28-ADD76ACE72B9}"/>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14BD3F21-63C1-0998-E125-634B932CEB76}"/>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47901C9D-BD04-DB7C-7103-D5F94CFB74A0}"/>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8B350375-7814-039F-10F6-628F3661A61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167FEEBA-CE60-8944-7D12-2F1F10A41362}"/>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52457B2C-E175-7547-4C97-88DA086AABAE}"/>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(Before AI-Trained) </a:t>
            </a:r>
            <a:endParaRPr lang="zh-TW" b="1">
              <a:ea typeface="+mn-lt"/>
              <a:cs typeface="+mn-lt"/>
            </a:endParaRPr>
          </a:p>
        </p:txBody>
      </p:sp>
      <p:sp>
        <p:nvSpPr>
          <p:cNvPr id="9" name="TextBox 3">
            <a:extLst>
              <a:ext uri="{FF2B5EF4-FFF2-40B4-BE49-F238E27FC236}">
                <a16:creationId xmlns:a16="http://schemas.microsoft.com/office/drawing/2014/main" id="{582A768D-9706-DA10-0B50-2F7E84608BDA}"/>
              </a:ext>
            </a:extLst>
          </p:cNvPr>
          <p:cNvSpPr txBox="1"/>
          <p:nvPr/>
        </p:nvSpPr>
        <p:spPr>
          <a:xfrm>
            <a:off x="5384064" y="8618335"/>
            <a:ext cx="8027135"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Difference between</a:t>
            </a:r>
          </a:p>
          <a:p>
            <a:pPr algn="ct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 and </a:t>
            </a:r>
            <a:r>
              <a:rPr lang="en-US" sz="2800" b="1">
                <a:latin typeface="Rubik" panose="02000604000000020004" pitchFamily="2" charset="-79"/>
                <a:cs typeface="Rubik" panose="02000604000000020004" pitchFamily="2" charset="-79"/>
              </a:rPr>
              <a:t>AI-Generated</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a:t>
            </a:r>
            <a:r>
              <a:rPr lang="en-US" altLang="zh-TW" sz="2800">
                <a:latin typeface="Rubik" panose="02000604000000020004" pitchFamily="2" charset="-79"/>
                <a:cs typeface="Rubik" panose="02000604000000020004" pitchFamily="2" charset="-79"/>
              </a:rPr>
              <a:t>Scenario 2, Scenario 3)</a:t>
            </a:r>
          </a:p>
        </p:txBody>
      </p:sp>
      <p:graphicFrame>
        <p:nvGraphicFramePr>
          <p:cNvPr id="17" name="Table 1">
            <a:extLst>
              <a:ext uri="{FF2B5EF4-FFF2-40B4-BE49-F238E27FC236}">
                <a16:creationId xmlns:a16="http://schemas.microsoft.com/office/drawing/2014/main" id="{1088F679-A410-D3A6-111D-63190B2A7DC5}"/>
              </a:ext>
            </a:extLst>
          </p:cNvPr>
          <p:cNvGraphicFramePr>
            <a:graphicFrameLocks noGrp="1"/>
          </p:cNvGraphicFramePr>
          <p:nvPr>
            <p:extLst>
              <p:ext uri="{D42A27DB-BD31-4B8C-83A1-F6EECF244321}">
                <p14:modId xmlns:p14="http://schemas.microsoft.com/office/powerpoint/2010/main" val="2194737667"/>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-16.85%</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-9.10%</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-29.05%</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-4.14%</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-17.89%</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-7.89%</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-35.47%</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-1.93%</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-22.23%</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-28.06%</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-22.22%</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-21.50%</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-20.10%</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-24.80%</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-11.16%</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-27.41%</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-15.32%</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-8.65%</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-26.10%</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-4.39%</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-17.32%</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-6.61%</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-32.15%</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panose="02000604000000020004" pitchFamily="2" charset="-79"/>
                          <a:ea typeface="+mn-ea"/>
                          <a:cs typeface="Rubik" panose="02000604000000020004" pitchFamily="2" charset="-79"/>
                        </a:rPr>
                        <a:t>-2.65%</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1527512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65013-9DDD-7474-EF0F-0F1667527A6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F556529-FDEE-9A52-F961-F9FCD2E391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9670D02D-289D-7352-C64A-6FA4A6C674A6}"/>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E9B78C18-C03F-918D-F5B2-C15E5A07B126}"/>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1A61FE41-DBF6-BB1F-A9BB-35ED31BE2C24}"/>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1EE164BF-E741-5F12-CBB3-49C6A1ABB753}"/>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C7C78A4E-58CE-C4F9-634E-1EE06A58FC21}"/>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BC8B7628-D985-ACCF-EDF2-F87ECE5596D9}"/>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78A376B1-C04A-C9A2-BD13-0DA7A2BAE7A7}"/>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(After AI-Trained) </a:t>
            </a:r>
            <a:endParaRPr lang="zh-TW" b="1">
              <a:ea typeface="+mn-lt"/>
              <a:cs typeface="+mn-lt"/>
            </a:endParaRPr>
          </a:p>
        </p:txBody>
      </p:sp>
      <p:sp>
        <p:nvSpPr>
          <p:cNvPr id="9" name="TextBox 3">
            <a:extLst>
              <a:ext uri="{FF2B5EF4-FFF2-40B4-BE49-F238E27FC236}">
                <a16:creationId xmlns:a16="http://schemas.microsoft.com/office/drawing/2014/main" id="{70F2D82E-C8C6-73A3-8CBB-276BB039B313}"/>
              </a:ext>
            </a:extLst>
          </p:cNvPr>
          <p:cNvSpPr txBox="1"/>
          <p:nvPr/>
        </p:nvSpPr>
        <p:spPr>
          <a:xfrm>
            <a:off x="5384066" y="8618335"/>
            <a:ext cx="7141764"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Both</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Both</a:t>
            </a:r>
            <a:r>
              <a:rPr lang="en-US" sz="2800">
                <a:latin typeface="Rubik" panose="02000604000000020004" pitchFamily="2" charset="-79"/>
                <a:cs typeface="Rubik" panose="02000604000000020004" pitchFamily="2" charset="-79"/>
              </a:rPr>
              <a:t> Datasets</a:t>
            </a:r>
          </a:p>
          <a:p>
            <a:pPr algn="ctr"/>
            <a:r>
              <a:rPr lang="en-US" altLang="zh-TW" sz="2800">
                <a:latin typeface="Rubik" panose="02000604000000020004" pitchFamily="2" charset="-79"/>
                <a:cs typeface="Rubik" panose="02000604000000020004" pitchFamily="2" charset="-79"/>
              </a:rPr>
              <a:t>(Scenario 4)</a:t>
            </a:r>
          </a:p>
        </p:txBody>
      </p:sp>
      <p:graphicFrame>
        <p:nvGraphicFramePr>
          <p:cNvPr id="17" name="Table 1">
            <a:extLst>
              <a:ext uri="{FF2B5EF4-FFF2-40B4-BE49-F238E27FC236}">
                <a16:creationId xmlns:a16="http://schemas.microsoft.com/office/drawing/2014/main" id="{4AED6333-16AA-86C4-469F-0670B95E7A33}"/>
              </a:ext>
            </a:extLst>
          </p:cNvPr>
          <p:cNvGraphicFramePr>
            <a:graphicFrameLocks noGrp="1"/>
          </p:cNvGraphicFramePr>
          <p:nvPr>
            <p:extLst>
              <p:ext uri="{D42A27DB-BD31-4B8C-83A1-F6EECF244321}">
                <p14:modId xmlns:p14="http://schemas.microsoft.com/office/powerpoint/2010/main" val="2813752962"/>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98.30%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99.34%</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98.46%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97.76%</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95.51%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98.92%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95.25%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96.43%</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89.93%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93.30%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89.32%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90.80%</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94.25%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96.30%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96.26%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87.33%</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98.26%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99.44%</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98.30%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98.10%</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98.70%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99.51%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98.81%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98.33%</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3523929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307EB-0ED8-DE28-72EA-07E70E9E541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5BE7BB1-01AE-203A-F936-E20E834BB5F0}"/>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6077F6D-AA9D-D55C-2416-2461A893008E}"/>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630D2ADD-A797-5908-CDCA-0C8B48D893E8}"/>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816EB24B-061E-A3F1-E38B-A845FBC10FDE}"/>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2B91EFFE-B708-33A5-F1E7-21C125396A4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BADA43FE-C178-B383-C626-372785E6ADA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D069CD28-B6D5-7CF7-D537-0DCB3077083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E0F0E238-20A3-B158-4650-7658A09F7D41}"/>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(After AI-Trained) </a:t>
            </a:r>
            <a:endParaRPr lang="zh-TW" b="1">
              <a:ea typeface="+mn-lt"/>
              <a:cs typeface="+mn-lt"/>
            </a:endParaRPr>
          </a:p>
        </p:txBody>
      </p:sp>
      <p:sp>
        <p:nvSpPr>
          <p:cNvPr id="9" name="TextBox 3">
            <a:extLst>
              <a:ext uri="{FF2B5EF4-FFF2-40B4-BE49-F238E27FC236}">
                <a16:creationId xmlns:a16="http://schemas.microsoft.com/office/drawing/2014/main" id="{03E6E47D-21C2-6F5D-D084-CD3C3F861D00}"/>
              </a:ext>
            </a:extLst>
          </p:cNvPr>
          <p:cNvSpPr txBox="1"/>
          <p:nvPr/>
        </p:nvSpPr>
        <p:spPr>
          <a:xfrm>
            <a:off x="5384065" y="8618335"/>
            <a:ext cx="7519869"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Both</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Datasets</a:t>
            </a:r>
          </a:p>
          <a:p>
            <a:pPr algn="ctr"/>
            <a:r>
              <a:rPr lang="en-US" altLang="zh-TW" sz="2800">
                <a:latin typeface="Rubik" panose="02000604000000020004" pitchFamily="2" charset="-79"/>
                <a:cs typeface="Rubik" panose="02000604000000020004" pitchFamily="2" charset="-79"/>
              </a:rPr>
              <a:t>(Scenario 5)</a:t>
            </a:r>
          </a:p>
        </p:txBody>
      </p:sp>
      <p:graphicFrame>
        <p:nvGraphicFramePr>
          <p:cNvPr id="17" name="Table 1">
            <a:extLst>
              <a:ext uri="{FF2B5EF4-FFF2-40B4-BE49-F238E27FC236}">
                <a16:creationId xmlns:a16="http://schemas.microsoft.com/office/drawing/2014/main" id="{C869BA7C-14CD-3269-89FE-D3F13027271E}"/>
              </a:ext>
            </a:extLst>
          </p:cNvPr>
          <p:cNvGraphicFramePr>
            <a:graphicFrameLocks noGrp="1"/>
          </p:cNvGraphicFramePr>
          <p:nvPr>
            <p:extLst>
              <p:ext uri="{D42A27DB-BD31-4B8C-83A1-F6EECF244321}">
                <p14:modId xmlns:p14="http://schemas.microsoft.com/office/powerpoint/2010/main" val="2042281677"/>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95.79%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98.31%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94.58%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97.59%</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90.27%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97.95%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85.49%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97.35%</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89.55%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93.27%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88.91%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90.50%</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88.92%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90.53%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90.96%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85.90%</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95.70%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98.73%</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94.01%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98.21%</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96.96%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98.55%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96.32%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97.90%</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224688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817037" y="2441709"/>
            <a:ext cx="10353845"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Would you click the link?</a:t>
            </a:r>
          </a:p>
        </p:txBody>
      </p:sp>
      <p:sp>
        <p:nvSpPr>
          <p:cNvPr id="17" name="TextBox 16">
            <a:extLst>
              <a:ext uri="{FF2B5EF4-FFF2-40B4-BE49-F238E27FC236}">
                <a16:creationId xmlns:a16="http://schemas.microsoft.com/office/drawing/2014/main" id="{0FFAD8B3-3B06-4C14-B8A1-F874E04D2801}"/>
              </a:ext>
            </a:extLst>
          </p:cNvPr>
          <p:cNvSpPr txBox="1"/>
          <p:nvPr/>
        </p:nvSpPr>
        <p:spPr>
          <a:xfrm>
            <a:off x="3156416" y="3520957"/>
            <a:ext cx="11975167" cy="4246932"/>
          </a:xfrm>
          <a:prstGeom prst="rect">
            <a:avLst/>
          </a:prstGeom>
          <a:noFill/>
        </p:spPr>
        <p:txBody>
          <a:bodyPr wrap="square" rtlCol="0">
            <a:spAutoFit/>
          </a:bodyPr>
          <a:lstStyle/>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PAYPAL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Dear Costumer,</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You have received this email for account configuration problems.</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We will ask you to confirm your information to  access again to your account please click here :  </a:t>
            </a:r>
            <a:r>
              <a:rPr lang="en-US" sz="2400" u="sng" kern="0">
                <a:solidFill>
                  <a:srgbClr val="000000"/>
                </a:solidFill>
                <a:effectLst/>
                <a:latin typeface="Rubik" panose="020B0604020202020204" charset="-79"/>
                <a:ea typeface="Times New Roman" panose="02020603050405020304" pitchFamily="18" charset="0"/>
                <a:cs typeface="Rubik" panose="020B0604020202020204" charset="-79"/>
                <a:hlinkClick r:id="rId6"/>
              </a:rPr>
              <a:t>confirm now </a:t>
            </a: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"If this message sent as Junk or Spam, its just an error our new system, please click at Not Junk or Not Spam"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Thank you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Support</a:t>
            </a:r>
            <a:endParaRPr lang="en-US" sz="2400" kern="100">
              <a:effectLst/>
              <a:latin typeface="Rubik" panose="020B0604020202020204" charset="-79"/>
              <a:ea typeface="Aptos" panose="020B0004020202020204" pitchFamily="34" charset="0"/>
              <a:cs typeface="Rubik" panose="020B0604020202020204" charset="-79"/>
            </a:endParaRPr>
          </a:p>
        </p:txBody>
      </p:sp>
    </p:spTree>
    <p:extLst>
      <p:ext uri="{BB962C8B-B14F-4D97-AF65-F5344CB8AC3E}">
        <p14:creationId xmlns:p14="http://schemas.microsoft.com/office/powerpoint/2010/main" val="3704125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7EEB-899A-2732-0FD6-8883051F955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D034D93-5509-62C8-597C-1ABC17A442A5}"/>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5152753B-D550-0ABF-28C6-023FE89529E7}"/>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7BA70472-5265-5572-14EC-83ED4514FC91}"/>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16DFD87E-15E6-B2E4-DF05-5B58042E5B0F}"/>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1025B25B-39CD-3FD8-7403-8DF1E2FCE3B8}"/>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C70A862A-0801-23D6-ADEB-641DB3BE8250}"/>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90CA5CE1-F9F6-D801-3984-BC663AEFCEB5}"/>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AF102378-B417-7346-4F26-F5BF09D615D9}"/>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(After AI-Trained) </a:t>
            </a:r>
            <a:endParaRPr lang="zh-TW" b="1">
              <a:ea typeface="+mn-lt"/>
              <a:cs typeface="+mn-lt"/>
            </a:endParaRPr>
          </a:p>
        </p:txBody>
      </p:sp>
      <p:sp>
        <p:nvSpPr>
          <p:cNvPr id="9" name="TextBox 3">
            <a:extLst>
              <a:ext uri="{FF2B5EF4-FFF2-40B4-BE49-F238E27FC236}">
                <a16:creationId xmlns:a16="http://schemas.microsoft.com/office/drawing/2014/main" id="{F57AF438-3AE9-CE22-0A95-3B714B2E1CC0}"/>
              </a:ext>
            </a:extLst>
          </p:cNvPr>
          <p:cNvSpPr txBox="1"/>
          <p:nvPr/>
        </p:nvSpPr>
        <p:spPr>
          <a:xfrm>
            <a:off x="3853596" y="8595858"/>
            <a:ext cx="10961806"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Trained on </a:t>
            </a:r>
            <a:r>
              <a:rPr lang="en-US" sz="2800" b="1">
                <a:latin typeface="Rubik" panose="02000604000000020004" pitchFamily="2" charset="-79"/>
                <a:cs typeface="Rubik" panose="02000604000000020004" pitchFamily="2" charset="-79"/>
              </a:rPr>
              <a:t>Both</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Tested on </a:t>
            </a:r>
            <a:r>
              <a:rPr lang="en-US" sz="2800" b="1">
                <a:latin typeface="Rubik" panose="02000604000000020004" pitchFamily="2" charset="-79"/>
                <a:cs typeface="Rubik" panose="02000604000000020004" pitchFamily="2" charset="-79"/>
              </a:rPr>
              <a:t>AI-Generated</a:t>
            </a:r>
            <a:r>
              <a:rPr lang="en-US" sz="2800">
                <a:latin typeface="Rubik" panose="02000604000000020004" pitchFamily="2" charset="-79"/>
                <a:cs typeface="Rubik" panose="02000604000000020004" pitchFamily="2" charset="-79"/>
              </a:rPr>
              <a:t> Datasets</a:t>
            </a:r>
          </a:p>
          <a:p>
            <a:pPr algn="ctr"/>
            <a:r>
              <a:rPr lang="en-US" sz="2800">
                <a:latin typeface="Rubik" panose="02000604000000020004" pitchFamily="2" charset="-79"/>
                <a:cs typeface="Rubik" panose="02000604000000020004" pitchFamily="2" charset="-79"/>
              </a:rPr>
              <a:t>(Scenario 6)</a:t>
            </a:r>
          </a:p>
        </p:txBody>
      </p:sp>
      <p:graphicFrame>
        <p:nvGraphicFramePr>
          <p:cNvPr id="17" name="Table 1">
            <a:extLst>
              <a:ext uri="{FF2B5EF4-FFF2-40B4-BE49-F238E27FC236}">
                <a16:creationId xmlns:a16="http://schemas.microsoft.com/office/drawing/2014/main" id="{5E4C8F2A-1475-7E76-5E4D-1C039E021765}"/>
              </a:ext>
            </a:extLst>
          </p:cNvPr>
          <p:cNvGraphicFramePr>
            <a:graphicFrameLocks noGrp="1"/>
          </p:cNvGraphicFramePr>
          <p:nvPr>
            <p:extLst>
              <p:ext uri="{D42A27DB-BD31-4B8C-83A1-F6EECF244321}">
                <p14:modId xmlns:p14="http://schemas.microsoft.com/office/powerpoint/2010/main" val="2995413194"/>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99.61%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99.70%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98.04%</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98.25%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99.22%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98.75%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94.98%</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96.00%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93.81%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94.39%</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97.02%</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98.39%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98.17%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89.58%</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99.59%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99.68%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97.92%</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99.61%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99.85%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99.70%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99.02%</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70067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9FC2E-FC5D-CF64-3C52-DB706BD5B1B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A51BEAE-7041-A050-4611-79092491C979}"/>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B078C55A-E61A-75E9-D77C-43F8290E7096}"/>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97DE9C8B-C5BC-A123-2F20-A9483AE80882}"/>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0EBF12F3-F08D-061F-5075-50B70129A9B8}"/>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9AC31FFB-27FB-7427-1CEE-AE553B9BC220}"/>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7E4A731C-BD4E-D51B-B37B-6CB40802928D}"/>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BC7073D-0239-481A-7CD6-A6D12572BE07}"/>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C8BF1697-28FC-5416-A693-86CD82258103}"/>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Results (After AI-Trained) </a:t>
            </a:r>
            <a:endParaRPr lang="zh-TW" b="1">
              <a:ea typeface="+mn-lt"/>
              <a:cs typeface="+mn-lt"/>
            </a:endParaRPr>
          </a:p>
        </p:txBody>
      </p:sp>
      <p:sp>
        <p:nvSpPr>
          <p:cNvPr id="9" name="TextBox 3">
            <a:extLst>
              <a:ext uri="{FF2B5EF4-FFF2-40B4-BE49-F238E27FC236}">
                <a16:creationId xmlns:a16="http://schemas.microsoft.com/office/drawing/2014/main" id="{9205536C-FD24-18D0-3C1D-55B0391A983E}"/>
              </a:ext>
            </a:extLst>
          </p:cNvPr>
          <p:cNvSpPr txBox="1"/>
          <p:nvPr/>
        </p:nvSpPr>
        <p:spPr>
          <a:xfrm>
            <a:off x="5252351" y="8623833"/>
            <a:ext cx="8164295" cy="1384995"/>
          </a:xfrm>
          <a:prstGeom prst="rect">
            <a:avLst/>
          </a:prstGeom>
          <a:noFill/>
        </p:spPr>
        <p:txBody>
          <a:bodyPr wrap="square" rtlCol="0">
            <a:spAutoFit/>
          </a:bodyPr>
          <a:lstStyle/>
          <a:p>
            <a:pPr algn="ctr"/>
            <a:r>
              <a:rPr lang="en-US" sz="2800">
                <a:latin typeface="Rubik" panose="02000604000000020004" pitchFamily="2" charset="-79"/>
                <a:cs typeface="Rubik" panose="02000604000000020004" pitchFamily="2" charset="-79"/>
              </a:rPr>
              <a:t>Difference between </a:t>
            </a:r>
          </a:p>
          <a:p>
            <a:pPr algn="ctr"/>
            <a:r>
              <a:rPr lang="en-US" sz="2800" b="1">
                <a:latin typeface="Rubik" panose="02000604000000020004" pitchFamily="2" charset="-79"/>
                <a:cs typeface="Rubik" panose="02000604000000020004" pitchFamily="2" charset="-79"/>
              </a:rPr>
              <a:t>Human</a:t>
            </a:r>
            <a:r>
              <a:rPr lang="en-US" sz="2800">
                <a:latin typeface="Rubik" panose="02000604000000020004" pitchFamily="2" charset="-79"/>
                <a:cs typeface="Rubik" panose="02000604000000020004" pitchFamily="2" charset="-79"/>
              </a:rPr>
              <a:t> dataset and </a:t>
            </a:r>
            <a:r>
              <a:rPr lang="en-US" sz="2800" b="1">
                <a:latin typeface="Rubik" panose="02000604000000020004" pitchFamily="2" charset="-79"/>
                <a:cs typeface="Rubik" panose="02000604000000020004" pitchFamily="2" charset="-79"/>
              </a:rPr>
              <a:t>AI-generated</a:t>
            </a:r>
            <a:r>
              <a:rPr lang="en-US" sz="2800">
                <a:latin typeface="Rubik" panose="02000604000000020004" pitchFamily="2" charset="-79"/>
                <a:cs typeface="Rubik" panose="02000604000000020004" pitchFamily="2" charset="-79"/>
              </a:rPr>
              <a:t> Dataset</a:t>
            </a:r>
          </a:p>
          <a:p>
            <a:pPr algn="ctr"/>
            <a:r>
              <a:rPr lang="en-US" sz="2800">
                <a:latin typeface="Rubik" panose="02000604000000020004" pitchFamily="2" charset="-79"/>
                <a:cs typeface="Rubik" panose="02000604000000020004" pitchFamily="2" charset="-79"/>
              </a:rPr>
              <a:t>(Scenario 5 , Scenario 6)</a:t>
            </a:r>
          </a:p>
        </p:txBody>
      </p:sp>
      <p:graphicFrame>
        <p:nvGraphicFramePr>
          <p:cNvPr id="17" name="Table 1">
            <a:extLst>
              <a:ext uri="{FF2B5EF4-FFF2-40B4-BE49-F238E27FC236}">
                <a16:creationId xmlns:a16="http://schemas.microsoft.com/office/drawing/2014/main" id="{7CA6D1A8-84DF-0EA0-F88A-D823F6FD7663}"/>
              </a:ext>
            </a:extLst>
          </p:cNvPr>
          <p:cNvGraphicFramePr>
            <a:graphicFrameLocks noGrp="1"/>
          </p:cNvGraphicFramePr>
          <p:nvPr>
            <p:extLst>
              <p:ext uri="{D42A27DB-BD31-4B8C-83A1-F6EECF244321}">
                <p14:modId xmlns:p14="http://schemas.microsoft.com/office/powerpoint/2010/main" val="3963334448"/>
              </p:ext>
            </p:extLst>
          </p:nvPr>
        </p:nvGraphicFramePr>
        <p:xfrm>
          <a:off x="2278743" y="3674258"/>
          <a:ext cx="13585371" cy="4829783"/>
        </p:xfrm>
        <a:graphic>
          <a:graphicData uri="http://schemas.openxmlformats.org/drawingml/2006/table">
            <a:tbl>
              <a:tblPr firstRow="1" bandRow="1">
                <a:tableStyleId>{5C22544A-7EE6-4342-B048-85BDC9FD1C3A}</a:tableStyleId>
              </a:tblPr>
              <a:tblGrid>
                <a:gridCol w="3367314">
                  <a:extLst>
                    <a:ext uri="{9D8B030D-6E8A-4147-A177-3AD203B41FA5}">
                      <a16:colId xmlns:a16="http://schemas.microsoft.com/office/drawing/2014/main" val="2112099352"/>
                    </a:ext>
                  </a:extLst>
                </a:gridCol>
                <a:gridCol w="2801257">
                  <a:extLst>
                    <a:ext uri="{9D8B030D-6E8A-4147-A177-3AD203B41FA5}">
                      <a16:colId xmlns:a16="http://schemas.microsoft.com/office/drawing/2014/main" val="907095953"/>
                    </a:ext>
                  </a:extLst>
                </a:gridCol>
                <a:gridCol w="2409372">
                  <a:extLst>
                    <a:ext uri="{9D8B030D-6E8A-4147-A177-3AD203B41FA5}">
                      <a16:colId xmlns:a16="http://schemas.microsoft.com/office/drawing/2014/main" val="1201927215"/>
                    </a:ext>
                  </a:extLst>
                </a:gridCol>
                <a:gridCol w="2452914">
                  <a:extLst>
                    <a:ext uri="{9D8B030D-6E8A-4147-A177-3AD203B41FA5}">
                      <a16:colId xmlns:a16="http://schemas.microsoft.com/office/drawing/2014/main" val="1290075444"/>
                    </a:ext>
                  </a:extLst>
                </a:gridCol>
                <a:gridCol w="2554514">
                  <a:extLst>
                    <a:ext uri="{9D8B030D-6E8A-4147-A177-3AD203B41FA5}">
                      <a16:colId xmlns:a16="http://schemas.microsoft.com/office/drawing/2014/main" val="1844240521"/>
                    </a:ext>
                  </a:extLst>
                </a:gridCol>
              </a:tblGrid>
              <a:tr h="689969">
                <a:tc>
                  <a:txBody>
                    <a:bodyPr/>
                    <a:lstStyle/>
                    <a:p>
                      <a:r>
                        <a:rPr lang="en-US" sz="2700">
                          <a:latin typeface="Rubik 2 Medium" panose="020B0604020202020204" charset="-79"/>
                          <a:cs typeface="Rubik 2 Medium" panose="020B0604020202020204" charset="-79"/>
                        </a:rPr>
                        <a:t>Models</a:t>
                      </a:r>
                    </a:p>
                  </a:txBody>
                  <a:tcPr marL="137160" marR="137160" marT="68580" marB="68580"/>
                </a:tc>
                <a:tc>
                  <a:txBody>
                    <a:bodyPr/>
                    <a:lstStyle/>
                    <a:p>
                      <a:pPr algn="ctr"/>
                      <a:r>
                        <a:rPr lang="en-US" sz="2700">
                          <a:latin typeface="Rubik 2 Medium" panose="020B0604020202020204" charset="-79"/>
                          <a:cs typeface="Rubik 2 Medium" panose="020B0604020202020204" charset="-79"/>
                        </a:rPr>
                        <a:t>Accuracy</a:t>
                      </a:r>
                    </a:p>
                  </a:txBody>
                  <a:tcPr marL="137160" marR="137160" marT="68580" marB="68580"/>
                </a:tc>
                <a:tc>
                  <a:txBody>
                    <a:bodyPr/>
                    <a:lstStyle/>
                    <a:p>
                      <a:pPr algn="ctr"/>
                      <a:r>
                        <a:rPr lang="en-US" sz="2700">
                          <a:latin typeface="Rubik 2 Medium" panose="020B0604020202020204" charset="-79"/>
                          <a:cs typeface="Rubik 2 Medium" panose="020B0604020202020204" charset="-79"/>
                        </a:rPr>
                        <a:t>Precision</a:t>
                      </a:r>
                    </a:p>
                  </a:txBody>
                  <a:tcPr marL="137160" marR="137160" marT="68580" marB="68580"/>
                </a:tc>
                <a:tc>
                  <a:txBody>
                    <a:bodyPr/>
                    <a:lstStyle/>
                    <a:p>
                      <a:pPr algn="ctr"/>
                      <a:r>
                        <a:rPr lang="en-US" sz="2700">
                          <a:latin typeface="Rubik 2 Medium" panose="020B0604020202020204" charset="-79"/>
                          <a:cs typeface="Rubik 2 Medium" panose="020B0604020202020204" charset="-79"/>
                        </a:rPr>
                        <a:t>Sensitivity</a:t>
                      </a:r>
                    </a:p>
                  </a:txBody>
                  <a:tcPr marL="137160" marR="137160" marT="68580" marB="68580"/>
                </a:tc>
                <a:tc>
                  <a:txBody>
                    <a:bodyPr/>
                    <a:lstStyle/>
                    <a:p>
                      <a:pPr algn="ctr"/>
                      <a:r>
                        <a:rPr lang="en-US" sz="2700">
                          <a:latin typeface="Rubik 2 Medium" panose="020B0604020202020204" charset="-79"/>
                          <a:cs typeface="Rubik 2 Medium" panose="020B0604020202020204" charset="-79"/>
                        </a:rPr>
                        <a:t>Specificity</a:t>
                      </a:r>
                    </a:p>
                  </a:txBody>
                  <a:tcPr marL="137160" marR="137160" marT="68580" marB="68580"/>
                </a:tc>
                <a:extLst>
                  <a:ext uri="{0D108BD9-81ED-4DB2-BD59-A6C34878D82A}">
                    <a16:rowId xmlns:a16="http://schemas.microsoft.com/office/drawing/2014/main" val="3815668944"/>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Logistic Regression</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3.81%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1.39%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5.26%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0.45%</a:t>
                      </a:r>
                    </a:p>
                  </a:txBody>
                  <a:tcPr marL="7620" marR="7620" marT="7620" marB="0" anchor="b"/>
                </a:tc>
                <a:extLst>
                  <a:ext uri="{0D108BD9-81ED-4DB2-BD59-A6C34878D82A}">
                    <a16:rowId xmlns:a16="http://schemas.microsoft.com/office/drawing/2014/main" val="277699547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Naïve Bayes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7.98%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1.27%</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13.26%</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2 Medium" panose="020B0604020202020204" charset="-79"/>
                          <a:ea typeface="+mn-ea"/>
                          <a:cs typeface="Rubik 2 Medium" panose="020B0604020202020204" charset="-79"/>
                        </a:rPr>
                        <a:t>-2.38%</a:t>
                      </a:r>
                    </a:p>
                  </a:txBody>
                  <a:tcPr marL="7620" marR="7620" marT="7620" marB="0" anchor="b"/>
                </a:tc>
                <a:extLst>
                  <a:ext uri="{0D108BD9-81ED-4DB2-BD59-A6C34878D82A}">
                    <a16:rowId xmlns:a16="http://schemas.microsoft.com/office/drawing/2014/main" val="2738370952"/>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SVM</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6.45%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0.54%</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8.94%</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3.89%</a:t>
                      </a:r>
                    </a:p>
                  </a:txBody>
                  <a:tcPr marL="7620" marR="7620" marT="7620" marB="0" anchor="b"/>
                </a:tc>
                <a:extLst>
                  <a:ext uri="{0D108BD9-81ED-4DB2-BD59-A6C34878D82A}">
                    <a16:rowId xmlns:a16="http://schemas.microsoft.com/office/drawing/2014/main" val="1746581558"/>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Decision Trees</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8.10%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7.86%</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7.21%</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3.68%</a:t>
                      </a:r>
                    </a:p>
                  </a:txBody>
                  <a:tcPr marL="7620" marR="7620" marT="7620" marB="0" anchor="b"/>
                </a:tc>
                <a:extLst>
                  <a:ext uri="{0D108BD9-81ED-4DB2-BD59-A6C34878D82A}">
                    <a16:rowId xmlns:a16="http://schemas.microsoft.com/office/drawing/2014/main" val="1549917463"/>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Ensemble</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3.89%</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0.95%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5.84%</a:t>
                      </a:r>
                    </a:p>
                  </a:txBody>
                  <a:tcPr marL="7620" marR="7620" marT="7620" marB="0" anchor="b"/>
                </a:tc>
                <a:tc>
                  <a:txBody>
                    <a:bodyPr/>
                    <a:lstStyle/>
                    <a:p>
                      <a:pPr marL="0" algn="ctr" defTabSz="914400" rtl="0" eaLnBrk="1" fontAlgn="b" latinLnBrk="0" hangingPunct="1"/>
                      <a:r>
                        <a:rPr lang="en-US" sz="2700" u="none" strike="noStrike" kern="1200">
                          <a:solidFill>
                            <a:srgbClr val="C00000"/>
                          </a:solidFill>
                          <a:effectLst/>
                          <a:latin typeface="Rubik 2 Medium" panose="020B0604020202020204" charset="-79"/>
                          <a:ea typeface="+mn-ea"/>
                          <a:cs typeface="Rubik 2 Medium" panose="020B0604020202020204" charset="-79"/>
                        </a:rPr>
                        <a:t>-0.29%</a:t>
                      </a:r>
                    </a:p>
                  </a:txBody>
                  <a:tcPr marL="7620" marR="7620" marT="7620" marB="0" anchor="b"/>
                </a:tc>
                <a:extLst>
                  <a:ext uri="{0D108BD9-81ED-4DB2-BD59-A6C34878D82A}">
                    <a16:rowId xmlns:a16="http://schemas.microsoft.com/office/drawing/2014/main" val="34289879"/>
                  </a:ext>
                </a:extLst>
              </a:tr>
              <a:tr h="689969">
                <a:tc>
                  <a:txBody>
                    <a:bodyPr/>
                    <a:lstStyle/>
                    <a:p>
                      <a:pPr algn="l" fontAlgn="b"/>
                      <a:r>
                        <a:rPr lang="en-US" sz="2700" u="none" strike="noStrike">
                          <a:solidFill>
                            <a:srgbClr val="000000"/>
                          </a:solidFill>
                          <a:effectLst/>
                          <a:latin typeface="Rubik 2 Medium" panose="020B0604020202020204" charset="-79"/>
                          <a:cs typeface="Rubik 2 Medium" panose="020B0604020202020204" charset="-79"/>
                        </a:rPr>
                        <a:t>Neural Network</a:t>
                      </a:r>
                    </a:p>
                  </a:txBody>
                  <a:tcPr marL="11430" marR="11430" marT="1143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2.65%</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1.30%</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3.38%</a:t>
                      </a:r>
                    </a:p>
                  </a:txBody>
                  <a:tcPr marL="7620" marR="7620" marT="7620" marB="0" anchor="b"/>
                </a:tc>
                <a:tc>
                  <a:txBody>
                    <a:bodyPr/>
                    <a:lstStyle/>
                    <a:p>
                      <a:pPr marL="0" algn="ctr" defTabSz="914400" rtl="0" eaLnBrk="1" fontAlgn="b" latinLnBrk="0" hangingPunct="1"/>
                      <a:r>
                        <a:rPr lang="en-US" sz="2700" u="none" strike="noStrike" kern="1200">
                          <a:solidFill>
                            <a:srgbClr val="000000"/>
                          </a:solidFill>
                          <a:effectLst/>
                          <a:latin typeface="Rubik 2 Medium" panose="020B0604020202020204" charset="-79"/>
                          <a:ea typeface="+mn-ea"/>
                          <a:cs typeface="Rubik 2 Medium" panose="020B0604020202020204" charset="-79"/>
                        </a:rPr>
                        <a:t>1.12%</a:t>
                      </a:r>
                    </a:p>
                  </a:txBody>
                  <a:tcPr marL="7620" marR="7620" marT="7620" marB="0" anchor="b"/>
                </a:tc>
                <a:extLst>
                  <a:ext uri="{0D108BD9-81ED-4DB2-BD59-A6C34878D82A}">
                    <a16:rowId xmlns:a16="http://schemas.microsoft.com/office/drawing/2014/main" val="2969058027"/>
                  </a:ext>
                </a:extLst>
              </a:tr>
            </a:tbl>
          </a:graphicData>
        </a:graphic>
      </p:graphicFrame>
    </p:spTree>
    <p:extLst>
      <p:ext uri="{BB962C8B-B14F-4D97-AF65-F5344CB8AC3E}">
        <p14:creationId xmlns:p14="http://schemas.microsoft.com/office/powerpoint/2010/main" val="2052802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CA43E-445F-2572-61AA-65508F583A3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902792B-B9EF-2BD5-4E77-BD9EA5E9CEAB}"/>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B1899AF8-FFCF-E117-9FA0-7675966DCC5B}"/>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70948860-5D9C-ACA9-5E6F-E067B56F2A5D}"/>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E5E4FEDE-B20C-3AEF-B213-16C3FC7FE8D0}"/>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96FC99DF-59CC-9452-00A6-B01F6E4864FF}"/>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24DEA0FA-8CED-0E03-28DA-376AB5DA799D}"/>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D7085B43-63BF-3F22-31BB-2E0049984F63}"/>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E75D85D4-3AB1-EF18-C074-49B01B1AA9E4}"/>
              </a:ext>
            </a:extLst>
          </p:cNvPr>
          <p:cNvSpPr txBox="1"/>
          <p:nvPr/>
        </p:nvSpPr>
        <p:spPr>
          <a:xfrm>
            <a:off x="3276600" y="2498172"/>
            <a:ext cx="12115799"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Conclusion</a:t>
            </a:r>
            <a:endParaRPr lang="zh-TW" b="1">
              <a:ea typeface="+mn-lt"/>
              <a:cs typeface="+mn-lt"/>
            </a:endParaRPr>
          </a:p>
        </p:txBody>
      </p:sp>
      <p:sp>
        <p:nvSpPr>
          <p:cNvPr id="6" name="Google Shape;97;p14">
            <a:extLst>
              <a:ext uri="{FF2B5EF4-FFF2-40B4-BE49-F238E27FC236}">
                <a16:creationId xmlns:a16="http://schemas.microsoft.com/office/drawing/2014/main" id="{D7640240-F3E4-C9C0-E3E4-EE72C5D1A5AE}"/>
              </a:ext>
            </a:extLst>
          </p:cNvPr>
          <p:cNvSpPr txBox="1">
            <a:spLocks/>
          </p:cNvSpPr>
          <p:nvPr/>
        </p:nvSpPr>
        <p:spPr>
          <a:xfrm>
            <a:off x="1924776" y="3695700"/>
            <a:ext cx="14138367" cy="5505824"/>
          </a:xfrm>
          <a:prstGeom prst="rect">
            <a:avLst/>
          </a:prstGeom>
        </p:spPr>
        <p:txBody>
          <a:bodyPr spcFirstLastPara="1" vert="horz" wrap="square" lIns="0" tIns="0" rIns="0" bIns="0" rtlCol="0" anchor="t" anchorCtr="0">
            <a:noAutofit/>
          </a:bodyPr>
          <a:lst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b="0"/>
              <a:t>Training ML models with AI-generated datasets are feasible in this control setting.</a:t>
            </a:r>
          </a:p>
          <a:p>
            <a:pPr>
              <a:spcBef>
                <a:spcPts val="1200"/>
              </a:spcBef>
            </a:pPr>
            <a:endParaRPr lang="en-US" b="0"/>
          </a:p>
          <a:p>
            <a:pPr>
              <a:spcBef>
                <a:spcPts val="1200"/>
              </a:spcBef>
            </a:pPr>
            <a:r>
              <a:rPr lang="en-US" b="0"/>
              <a:t>Why use a machine learning model to detect malicious emails?</a:t>
            </a:r>
          </a:p>
          <a:p>
            <a:pPr lvl="1">
              <a:spcBef>
                <a:spcPts val="1200"/>
              </a:spcBef>
            </a:pPr>
            <a:r>
              <a:rPr lang="en-US" sz="3200">
                <a:latin typeface="Rubik" panose="02000604000000020004" pitchFamily="2" charset="-79"/>
                <a:cs typeface="Rubik" panose="02000604000000020004" pitchFamily="2" charset="-79"/>
              </a:rPr>
              <a:t>Low computation required</a:t>
            </a:r>
          </a:p>
          <a:p>
            <a:pPr lvl="1">
              <a:spcBef>
                <a:spcPts val="1200"/>
              </a:spcBef>
            </a:pPr>
            <a:r>
              <a:rPr lang="en-US" sz="3200">
                <a:latin typeface="Rubik"/>
                <a:cs typeface="Rubik"/>
              </a:rPr>
              <a:t>less datasets required</a:t>
            </a:r>
          </a:p>
          <a:p>
            <a:pPr lvl="1">
              <a:spcBef>
                <a:spcPts val="1200"/>
              </a:spcBef>
            </a:pPr>
            <a:r>
              <a:rPr lang="en-US" sz="3200" b="0">
                <a:latin typeface="Rubik" panose="02000604000000020004" pitchFamily="2" charset="-79"/>
                <a:cs typeface="Rubik" panose="02000604000000020004" pitchFamily="2" charset="-79"/>
              </a:rPr>
              <a:t>Less complexity</a:t>
            </a:r>
          </a:p>
          <a:p>
            <a:pPr marL="0" indent="0">
              <a:spcBef>
                <a:spcPts val="1200"/>
              </a:spcBef>
              <a:buNone/>
            </a:pPr>
            <a:endParaRPr lang="en-US" b="0"/>
          </a:p>
          <a:p>
            <a:pPr>
              <a:spcBef>
                <a:spcPts val="1200"/>
              </a:spcBef>
            </a:pPr>
            <a:endParaRPr lang="en-US" b="0"/>
          </a:p>
          <a:p>
            <a:pPr marL="0" indent="0">
              <a:spcBef>
                <a:spcPts val="1200"/>
              </a:spcBef>
              <a:buNone/>
            </a:pPr>
            <a:endParaRPr lang="en-US"/>
          </a:p>
          <a:p>
            <a:pPr marL="0" indent="0">
              <a:spcBef>
                <a:spcPts val="1200"/>
              </a:spcBef>
              <a:buNone/>
            </a:pPr>
            <a:endParaRPr lang="en-US"/>
          </a:p>
          <a:p>
            <a:pPr>
              <a:spcBef>
                <a:spcPts val="1200"/>
              </a:spcBef>
            </a:pPr>
            <a:endParaRPr lang="en-US"/>
          </a:p>
        </p:txBody>
      </p:sp>
    </p:spTree>
    <p:extLst>
      <p:ext uri="{BB962C8B-B14F-4D97-AF65-F5344CB8AC3E}">
        <p14:creationId xmlns:p14="http://schemas.microsoft.com/office/powerpoint/2010/main" val="3747796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7AE84-A07E-6E4C-6F1B-A4342EE499F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9A172A4-4CFB-043C-3C3A-00B92E121679}"/>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A41F7380-27A2-8BCF-CF24-33B068451DDC}"/>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50E4EDA4-4B2B-08CC-05EF-9B9FFB26D5BF}"/>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1BA44E60-ABBA-7118-6172-8D6EC7415C1F}"/>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34C33EBC-C673-311D-F7E6-8B59115472DD}"/>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663DF718-07E0-B182-887A-ADA1594E4F7C}"/>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FFEBD14E-83BD-1E7A-75B0-DB3368B8DAF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E33DC8C-D2A8-2E2A-A326-70CD791F8B75}"/>
              </a:ext>
            </a:extLst>
          </p:cNvPr>
          <p:cNvSpPr txBox="1"/>
          <p:nvPr/>
        </p:nvSpPr>
        <p:spPr>
          <a:xfrm>
            <a:off x="3276600" y="2498172"/>
            <a:ext cx="12115799" cy="819776"/>
          </a:xfrm>
          <a:prstGeom prst="rect">
            <a:avLst/>
          </a:prstGeom>
        </p:spPr>
        <p:txBody>
          <a:bodyPr wrap="square" lIns="0" tIns="0" rIns="0" bIns="0" rtlCol="0" anchor="t">
            <a:spAutoFit/>
          </a:bodyPr>
          <a:lstStyle/>
          <a:p>
            <a:pPr>
              <a:lnSpc>
                <a:spcPts val="6159"/>
              </a:lnSpc>
              <a:spcBef>
                <a:spcPct val="0"/>
              </a:spcBef>
            </a:pPr>
            <a:r>
              <a:rPr lang="en-US" altLang="zh-TW" sz="6600" b="1">
                <a:solidFill>
                  <a:srgbClr val="099AC6"/>
                </a:solidFill>
                <a:ea typeface="+mn-lt"/>
                <a:cs typeface="+mn-lt"/>
                <a:sym typeface="Rubik 2 Bold"/>
              </a:rPr>
              <a:t>Limitation and Difficulty</a:t>
            </a:r>
            <a:endParaRPr lang="zh-TW" b="1">
              <a:ea typeface="+mn-lt"/>
              <a:cs typeface="+mn-lt"/>
            </a:endParaRPr>
          </a:p>
        </p:txBody>
      </p:sp>
      <p:sp>
        <p:nvSpPr>
          <p:cNvPr id="6" name="Google Shape;97;p14">
            <a:extLst>
              <a:ext uri="{FF2B5EF4-FFF2-40B4-BE49-F238E27FC236}">
                <a16:creationId xmlns:a16="http://schemas.microsoft.com/office/drawing/2014/main" id="{007BE010-171F-C8DB-6E12-2A1D112A7238}"/>
              </a:ext>
            </a:extLst>
          </p:cNvPr>
          <p:cNvSpPr txBox="1">
            <a:spLocks/>
          </p:cNvSpPr>
          <p:nvPr/>
        </p:nvSpPr>
        <p:spPr>
          <a:xfrm>
            <a:off x="2074816" y="3695699"/>
            <a:ext cx="14138367" cy="6041369"/>
          </a:xfrm>
          <a:prstGeom prst="rect">
            <a:avLst/>
          </a:prstGeom>
        </p:spPr>
        <p:txBody>
          <a:bodyPr spcFirstLastPara="1" vert="horz" wrap="square" lIns="0" tIns="0" rIns="0" bIns="0" rtlCol="0" anchor="t" anchorCtr="0">
            <a:noAutofit/>
          </a:bodyPr>
          <a:lst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b="0"/>
              <a:t>The current LLMs can </a:t>
            </a:r>
            <a:r>
              <a:rPr lang="en-US"/>
              <a:t>prevent</a:t>
            </a:r>
            <a:r>
              <a:rPr lang="en-US" b="0"/>
              <a:t> malicious prompting or suspicious prompting such as ChatGPT,  Claude, </a:t>
            </a:r>
            <a:r>
              <a:rPr lang="en-US" b="0" err="1"/>
              <a:t>Deepseek</a:t>
            </a:r>
            <a:r>
              <a:rPr lang="en-US" b="0"/>
              <a:t>, etc.</a:t>
            </a:r>
          </a:p>
          <a:p>
            <a:pPr>
              <a:spcBef>
                <a:spcPts val="1200"/>
              </a:spcBef>
            </a:pPr>
            <a:r>
              <a:rPr lang="en-US" b="0"/>
              <a:t>Diversity of Datasets</a:t>
            </a:r>
          </a:p>
          <a:p>
            <a:pPr lvl="1">
              <a:spcBef>
                <a:spcPts val="1200"/>
              </a:spcBef>
            </a:pPr>
            <a:r>
              <a:rPr lang="en-US"/>
              <a:t>The </a:t>
            </a:r>
            <a:r>
              <a:rPr lang="en-US" b="1"/>
              <a:t>limited context </a:t>
            </a:r>
            <a:r>
              <a:rPr lang="en-US"/>
              <a:t>window of LLMs</a:t>
            </a:r>
          </a:p>
          <a:p>
            <a:pPr lvl="1">
              <a:spcBef>
                <a:spcPts val="1200"/>
              </a:spcBef>
            </a:pPr>
            <a:r>
              <a:rPr lang="en-US" altLang="zh-TW" b="0"/>
              <a:t>Most of Non-commercial products do not support </a:t>
            </a:r>
            <a:r>
              <a:rPr lang="en-US" altLang="zh-TW" b="1"/>
              <a:t>memory mechanisms</a:t>
            </a:r>
            <a:endParaRPr lang="en-US" b="1"/>
          </a:p>
          <a:p>
            <a:pPr>
              <a:spcBef>
                <a:spcPts val="1200"/>
              </a:spcBef>
            </a:pPr>
            <a:r>
              <a:rPr lang="en-US" b="0"/>
              <a:t> The </a:t>
            </a:r>
            <a:r>
              <a:rPr lang="en-US"/>
              <a:t>inconsistent output </a:t>
            </a:r>
            <a:r>
              <a:rPr lang="en-US" b="0"/>
              <a:t>of various LLMs challenges data cleaning.</a:t>
            </a:r>
          </a:p>
          <a:p>
            <a:pPr>
              <a:spcBef>
                <a:spcPts val="1200"/>
              </a:spcBef>
            </a:pPr>
            <a:r>
              <a:rPr lang="en-US" b="0"/>
              <a:t>Phishing procedure is changing</a:t>
            </a:r>
          </a:p>
          <a:p>
            <a:pPr lvl="1">
              <a:spcBef>
                <a:spcPts val="1200"/>
              </a:spcBef>
            </a:pPr>
            <a:r>
              <a:rPr lang="en-US"/>
              <a:t>AI Automation</a:t>
            </a:r>
          </a:p>
          <a:p>
            <a:pPr lvl="1">
              <a:spcBef>
                <a:spcPts val="1200"/>
              </a:spcBef>
            </a:pPr>
            <a:r>
              <a:rPr lang="en-US" b="0"/>
              <a:t>Per</a:t>
            </a:r>
            <a:r>
              <a:rPr lang="en-US"/>
              <a:t>sonalized content</a:t>
            </a:r>
          </a:p>
          <a:p>
            <a:pPr lvl="1">
              <a:spcBef>
                <a:spcPts val="1200"/>
              </a:spcBef>
            </a:pPr>
            <a:r>
              <a:rPr lang="en-US" b="0"/>
              <a:t>Less recognizable malicious terms </a:t>
            </a:r>
          </a:p>
        </p:txBody>
      </p:sp>
      <p:pic>
        <p:nvPicPr>
          <p:cNvPr id="4" name="Picture 3">
            <a:extLst>
              <a:ext uri="{FF2B5EF4-FFF2-40B4-BE49-F238E27FC236}">
                <a16:creationId xmlns:a16="http://schemas.microsoft.com/office/drawing/2014/main" id="{4882A46C-60B2-25E7-57E6-3DB7859E7C2C}"/>
              </a:ext>
            </a:extLst>
          </p:cNvPr>
          <p:cNvPicPr>
            <a:picLocks noChangeAspect="1"/>
          </p:cNvPicPr>
          <p:nvPr/>
        </p:nvPicPr>
        <p:blipFill>
          <a:blip r:embed="rId5"/>
          <a:stretch>
            <a:fillRect/>
          </a:stretch>
        </p:blipFill>
        <p:spPr>
          <a:xfrm>
            <a:off x="2121723" y="3444240"/>
            <a:ext cx="14425552" cy="6842760"/>
          </a:xfrm>
          <a:prstGeom prst="rect">
            <a:avLst/>
          </a:prstGeom>
        </p:spPr>
      </p:pic>
    </p:spTree>
    <p:extLst>
      <p:ext uri="{BB962C8B-B14F-4D97-AF65-F5344CB8AC3E}">
        <p14:creationId xmlns:p14="http://schemas.microsoft.com/office/powerpoint/2010/main" val="79699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9860A6-5F67-5F34-F7BE-6F4A9E5D1D1A}"/>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9F831EB-2472-6248-5565-C03C278FDD79}"/>
              </a:ext>
            </a:extLst>
          </p:cNvPr>
          <p:cNvSpPr txBox="1"/>
          <p:nvPr/>
        </p:nvSpPr>
        <p:spPr>
          <a:xfrm>
            <a:off x="871021" y="3514080"/>
            <a:ext cx="16545958" cy="6247864"/>
          </a:xfrm>
          <a:prstGeom prst="rect">
            <a:avLst/>
          </a:prstGeom>
          <a:noFill/>
        </p:spPr>
        <p:txBody>
          <a:bodyPr wrap="square">
            <a:spAutoFit/>
          </a:bodyPr>
          <a:lstStyle/>
          <a:p>
            <a:pPr marL="571500" indent="-571500">
              <a:spcBef>
                <a:spcPts val="1200"/>
              </a:spcBef>
              <a:buFont typeface="Arial" panose="020B0604020202020204" pitchFamily="34" charset="0"/>
              <a:buChar char="•"/>
            </a:pPr>
            <a:r>
              <a:rPr lang="en-US" altLang="zh-TW" sz="3200" b="1">
                <a:latin typeface="Rubik" panose="02000604000000020004" pitchFamily="2" charset="-79"/>
                <a:cs typeface="Rubik" panose="02000604000000020004" pitchFamily="2" charset="-79"/>
              </a:rPr>
              <a:t>Train</a:t>
            </a:r>
            <a:r>
              <a:rPr lang="en-US" altLang="zh-TW" sz="3200" b="0">
                <a:latin typeface="Rubik" panose="02000604000000020004" pitchFamily="2" charset="-79"/>
                <a:cs typeface="Rubik" panose="02000604000000020004" pitchFamily="2" charset="-79"/>
              </a:rPr>
              <a:t> the ML models with </a:t>
            </a:r>
            <a:r>
              <a:rPr lang="en-US" altLang="zh-TW" sz="3200" b="1">
                <a:latin typeface="Rubik" panose="02000604000000020004" pitchFamily="2" charset="-79"/>
                <a:cs typeface="Rubik" panose="02000604000000020004" pitchFamily="2" charset="-79"/>
              </a:rPr>
              <a:t>AI-generated datasets </a:t>
            </a:r>
            <a:r>
              <a:rPr lang="en-US" altLang="zh-TW" sz="3200">
                <a:latin typeface="Rubik" panose="02000604000000020004" pitchFamily="2" charset="-79"/>
                <a:cs typeface="Rubik" panose="02000604000000020004" pitchFamily="2" charset="-79"/>
              </a:rPr>
              <a:t>consistently</a:t>
            </a:r>
            <a:r>
              <a:rPr lang="en-US" altLang="zh-TW" sz="3200" b="0">
                <a:latin typeface="Rubik" panose="02000604000000020004" pitchFamily="2" charset="-79"/>
                <a:cs typeface="Rubik" panose="02000604000000020004" pitchFamily="2" charset="-79"/>
              </a:rPr>
              <a:t>.</a:t>
            </a:r>
          </a:p>
          <a:p>
            <a:pPr marL="914400" lvl="1" indent="-457200">
              <a:spcBef>
                <a:spcPts val="1200"/>
              </a:spcBef>
              <a:buFont typeface="Arial" panose="020B0604020202020204" pitchFamily="34" charset="0"/>
              <a:buChar char="•"/>
            </a:pPr>
            <a:r>
              <a:rPr lang="en-US" altLang="zh-TW" sz="3200">
                <a:latin typeface="Rubik" panose="02000604000000020004" pitchFamily="2" charset="-79"/>
                <a:cs typeface="Rubik" panose="02000604000000020004" pitchFamily="2" charset="-79"/>
              </a:rPr>
              <a:t>Available datasets</a:t>
            </a:r>
          </a:p>
          <a:p>
            <a:pPr marL="914400" lvl="1" indent="-457200">
              <a:spcBef>
                <a:spcPts val="1200"/>
              </a:spcBef>
              <a:buFont typeface="Arial" panose="020B0604020202020204" pitchFamily="34" charset="0"/>
              <a:buChar char="•"/>
            </a:pPr>
            <a:r>
              <a:rPr lang="en-US" altLang="zh-TW" sz="3200">
                <a:latin typeface="Rubik" panose="02000604000000020004" pitchFamily="2" charset="-79"/>
                <a:cs typeface="Rubik" panose="02000604000000020004" pitchFamily="2" charset="-79"/>
              </a:rPr>
              <a:t>Prompting skills</a:t>
            </a:r>
          </a:p>
          <a:p>
            <a:pPr marL="914400" lvl="1" indent="-457200">
              <a:spcBef>
                <a:spcPts val="1200"/>
              </a:spcBef>
              <a:buFont typeface="Arial" panose="020B0604020202020204" pitchFamily="34" charset="0"/>
              <a:buChar char="•"/>
            </a:pPr>
            <a:r>
              <a:rPr lang="en-US" altLang="zh-TW" sz="3200" b="0">
                <a:latin typeface="Rubik" panose="02000604000000020004" pitchFamily="2" charset="-79"/>
                <a:cs typeface="Rubik" panose="02000604000000020004" pitchFamily="2" charset="-79"/>
              </a:rPr>
              <a:t>Capturing various phishing scenarios</a:t>
            </a:r>
          </a:p>
          <a:p>
            <a:pPr marL="571500" indent="-571500">
              <a:spcBef>
                <a:spcPts val="1200"/>
              </a:spcBef>
              <a:buFont typeface="Arial" panose="020B0604020202020204" pitchFamily="34" charset="0"/>
              <a:buChar char="•"/>
            </a:pPr>
            <a:r>
              <a:rPr lang="en-US" altLang="zh-TW" sz="3200" b="0">
                <a:latin typeface="Rubik" panose="02000604000000020004" pitchFamily="2" charset="-79"/>
                <a:cs typeface="Rubik" panose="02000604000000020004" pitchFamily="2" charset="-79"/>
              </a:rPr>
              <a:t>Machine Learning provides a good first line of defense, but</a:t>
            </a:r>
            <a:r>
              <a:rPr lang="en-US" altLang="zh-TW" sz="3200">
                <a:latin typeface="Rubik" panose="02000604000000020004" pitchFamily="2" charset="-79"/>
                <a:cs typeface="Rubik" panose="02000604000000020004" pitchFamily="2" charset="-79"/>
              </a:rPr>
              <a:t> is </a:t>
            </a:r>
            <a:r>
              <a:rPr lang="en-US" altLang="zh-TW" sz="3200" b="1">
                <a:latin typeface="Rubik" panose="02000604000000020004" pitchFamily="2" charset="-79"/>
                <a:cs typeface="Rubik" panose="02000604000000020004" pitchFamily="2" charset="-79"/>
              </a:rPr>
              <a:t>not a one-size-fits-all solution</a:t>
            </a:r>
            <a:r>
              <a:rPr lang="en-US" altLang="zh-TW" sz="3200">
                <a:latin typeface="Rubik" panose="02000604000000020004" pitchFamily="2" charset="-79"/>
                <a:cs typeface="Rubik" panose="02000604000000020004" pitchFamily="2" charset="-79"/>
              </a:rPr>
              <a:t>.</a:t>
            </a:r>
          </a:p>
          <a:p>
            <a:pPr marL="914400" lvl="1" indent="-457200">
              <a:spcBef>
                <a:spcPts val="1200"/>
              </a:spcBef>
              <a:buFont typeface="Arial" panose="020B0604020202020204" pitchFamily="34" charset="0"/>
              <a:buChar char="•"/>
            </a:pPr>
            <a:r>
              <a:rPr lang="en-US" altLang="zh-TW" sz="3200">
                <a:latin typeface="Rubik" panose="02000604000000020004" pitchFamily="2" charset="-79"/>
                <a:cs typeface="Rubik" panose="02000604000000020004" pitchFamily="2" charset="-79"/>
              </a:rPr>
              <a:t>Provide Education, Training, Awareness (Defense-in-depth)</a:t>
            </a:r>
            <a:endParaRPr lang="en-US" altLang="zh-TW" sz="3200" b="0">
              <a:latin typeface="Rubik" panose="02000604000000020004" pitchFamily="2" charset="-79"/>
              <a:cs typeface="Rubik" panose="02000604000000020004" pitchFamily="2" charset="-79"/>
            </a:endParaRPr>
          </a:p>
          <a:p>
            <a:pPr marL="571500" indent="-571500">
              <a:spcBef>
                <a:spcPts val="1200"/>
              </a:spcBef>
              <a:buFont typeface="Arial" panose="020B0604020202020204" pitchFamily="34" charset="0"/>
              <a:buChar char="•"/>
            </a:pPr>
            <a:r>
              <a:rPr lang="en-US" altLang="zh-TW" sz="3200" b="0">
                <a:latin typeface="Rubik" panose="02000604000000020004" pitchFamily="2" charset="-79"/>
                <a:cs typeface="Rubik" panose="02000604000000020004" pitchFamily="2" charset="-79"/>
              </a:rPr>
              <a:t>If you are </a:t>
            </a:r>
            <a:r>
              <a:rPr lang="en-US" altLang="zh-TW" sz="3200" b="1">
                <a:latin typeface="Rubik" panose="02000604000000020004" pitchFamily="2" charset="-79"/>
                <a:cs typeface="Rubik" panose="02000604000000020004" pitchFamily="2" charset="-79"/>
              </a:rPr>
              <a:t>hesitating</a:t>
            </a:r>
            <a:r>
              <a:rPr lang="en-US" altLang="zh-TW" sz="3200" b="0">
                <a:latin typeface="Rubik" panose="02000604000000020004" pitchFamily="2" charset="-79"/>
                <a:cs typeface="Rubik" panose="02000604000000020004" pitchFamily="2" charset="-79"/>
              </a:rPr>
              <a:t>, the</a:t>
            </a:r>
            <a:r>
              <a:rPr lang="en-US" altLang="zh-TW" sz="3200">
                <a:latin typeface="Rubik" panose="02000604000000020004" pitchFamily="2" charset="-79"/>
                <a:cs typeface="Rubik" panose="02000604000000020004" pitchFamily="2" charset="-79"/>
              </a:rPr>
              <a:t> </a:t>
            </a:r>
            <a:r>
              <a:rPr lang="en-US" altLang="zh-TW" sz="3200" b="0">
                <a:latin typeface="Rubik" panose="02000604000000020004" pitchFamily="2" charset="-79"/>
                <a:cs typeface="Rubik" panose="02000604000000020004" pitchFamily="2" charset="-79"/>
              </a:rPr>
              <a:t>following</a:t>
            </a:r>
            <a:r>
              <a:rPr lang="en-US" altLang="zh-TW" sz="3200">
                <a:latin typeface="Rubik" panose="02000604000000020004" pitchFamily="2" charset="-79"/>
                <a:cs typeface="Rubik" panose="02000604000000020004" pitchFamily="2" charset="-79"/>
              </a:rPr>
              <a:t> </a:t>
            </a:r>
            <a:r>
              <a:rPr lang="en-US" altLang="zh-TW" sz="3200" b="0">
                <a:latin typeface="Rubik" panose="02000604000000020004" pitchFamily="2" charset="-79"/>
                <a:cs typeface="Rubik" panose="02000604000000020004" pitchFamily="2" charset="-79"/>
              </a:rPr>
              <a:t>ways to sift malicious content</a:t>
            </a:r>
          </a:p>
          <a:p>
            <a:pPr marL="914400" lvl="1" indent="-457200">
              <a:spcBef>
                <a:spcPts val="1200"/>
              </a:spcBef>
              <a:buFont typeface="Arial" panose="020B0604020202020204" pitchFamily="34" charset="0"/>
              <a:buChar char="•"/>
            </a:pPr>
            <a:r>
              <a:rPr lang="en-US" altLang="zh-TW" sz="3200">
                <a:latin typeface="Rubik" panose="02000604000000020004" pitchFamily="2" charset="-79"/>
                <a:cs typeface="Rubik" panose="02000604000000020004" pitchFamily="2" charset="-79"/>
              </a:rPr>
              <a:t>Check the </a:t>
            </a:r>
            <a:r>
              <a:rPr lang="en-US" altLang="zh-TW" sz="3200" b="1">
                <a:latin typeface="Rubik" panose="02000604000000020004" pitchFamily="2" charset="-79"/>
                <a:cs typeface="Rubik" panose="02000604000000020004" pitchFamily="2" charset="-79"/>
              </a:rPr>
              <a:t>email domain</a:t>
            </a:r>
          </a:p>
          <a:p>
            <a:pPr marL="914400" lvl="1" indent="-457200">
              <a:spcBef>
                <a:spcPts val="1200"/>
              </a:spcBef>
              <a:buFont typeface="Arial" panose="020B0604020202020204" pitchFamily="34" charset="0"/>
              <a:buChar char="•"/>
            </a:pPr>
            <a:r>
              <a:rPr lang="en-US" altLang="zh-TW" sz="3200">
                <a:latin typeface="Rubik" panose="02000604000000020004" pitchFamily="2" charset="-79"/>
                <a:cs typeface="Rubik" panose="02000604000000020004" pitchFamily="2" charset="-79"/>
              </a:rPr>
              <a:t>Search the sender’s </a:t>
            </a:r>
            <a:r>
              <a:rPr lang="en-US" altLang="zh-TW" sz="3200" b="1">
                <a:latin typeface="Rubik" panose="02000604000000020004" pitchFamily="2" charset="-79"/>
                <a:cs typeface="Rubik" panose="02000604000000020004" pitchFamily="2" charset="-79"/>
              </a:rPr>
              <a:t>LinkedIn profile</a:t>
            </a:r>
          </a:p>
        </p:txBody>
      </p:sp>
      <p:sp>
        <p:nvSpPr>
          <p:cNvPr id="5" name="TextBox 5">
            <a:extLst>
              <a:ext uri="{FF2B5EF4-FFF2-40B4-BE49-F238E27FC236}">
                <a16:creationId xmlns:a16="http://schemas.microsoft.com/office/drawing/2014/main" id="{685D18DC-93D1-1E22-9CDC-E75386CF6DFB}"/>
              </a:ext>
            </a:extLst>
          </p:cNvPr>
          <p:cNvSpPr txBox="1"/>
          <p:nvPr/>
        </p:nvSpPr>
        <p:spPr>
          <a:xfrm>
            <a:off x="5895975" y="2387047"/>
            <a:ext cx="6194424" cy="819776"/>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Recommendation</a:t>
            </a:r>
            <a:endParaRPr lang="zh-TW" b="1">
              <a:ea typeface="+mn-lt"/>
              <a:cs typeface="+mn-lt"/>
            </a:endParaRPr>
          </a:p>
        </p:txBody>
      </p:sp>
    </p:spTree>
    <p:extLst>
      <p:ext uri="{BB962C8B-B14F-4D97-AF65-F5344CB8AC3E}">
        <p14:creationId xmlns:p14="http://schemas.microsoft.com/office/powerpoint/2010/main" val="2365336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143FE-C774-2F65-A73E-DCC542D7ECA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3E404B7-8432-739D-D78F-538920086A19}"/>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4FBC0AAE-0339-83A1-7FE1-887FA80584F8}"/>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5BA7CC7F-45D8-6614-48CE-5EA5EF31685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C1766FD0-38D2-2B15-C72F-69505565E5FF}"/>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81C47EF9-15BF-9904-0516-145444AC500D}"/>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D9C50CE3-9AC0-AAE6-FCEA-E76F8964C12A}"/>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1B105A9E-64FE-EF81-6EB9-1FCA6DEE63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C2112C41-2EDC-1E0A-5CF4-70191F97835C}"/>
              </a:ext>
            </a:extLst>
          </p:cNvPr>
          <p:cNvSpPr txBox="1"/>
          <p:nvPr/>
        </p:nvSpPr>
        <p:spPr>
          <a:xfrm>
            <a:off x="6135336" y="4655820"/>
            <a:ext cx="6017328" cy="2430217"/>
          </a:xfrm>
          <a:prstGeom prst="rect">
            <a:avLst/>
          </a:prstGeom>
        </p:spPr>
        <p:txBody>
          <a:bodyPr wrap="square" lIns="0" tIns="0" rIns="0" bIns="0" rtlCol="0" anchor="t">
            <a:spAutoFit/>
          </a:bodyPr>
          <a:lstStyle/>
          <a:p>
            <a:pPr algn="ctr">
              <a:lnSpc>
                <a:spcPts val="6159"/>
              </a:lnSpc>
              <a:spcBef>
                <a:spcPct val="0"/>
              </a:spcBef>
            </a:pPr>
            <a:r>
              <a:rPr lang="en-US" sz="7200" b="1">
                <a:solidFill>
                  <a:srgbClr val="099AC6"/>
                </a:solidFill>
                <a:ea typeface="+mn-lt"/>
                <a:cs typeface="+mn-lt"/>
                <a:sym typeface="Rubik 2 Bold"/>
              </a:rPr>
              <a:t>Thank you! </a:t>
            </a:r>
          </a:p>
          <a:p>
            <a:pPr algn="ctr">
              <a:lnSpc>
                <a:spcPts val="6159"/>
              </a:lnSpc>
              <a:spcBef>
                <a:spcPct val="0"/>
              </a:spcBef>
            </a:pPr>
            <a:endParaRPr lang="en-US" sz="7200" b="1">
              <a:solidFill>
                <a:srgbClr val="099AC6"/>
              </a:solidFill>
              <a:ea typeface="+mn-lt"/>
              <a:cs typeface="+mn-lt"/>
              <a:sym typeface="Rubik 2 Bold"/>
            </a:endParaRPr>
          </a:p>
          <a:p>
            <a:pPr algn="ctr">
              <a:lnSpc>
                <a:spcPts val="6159"/>
              </a:lnSpc>
              <a:spcBef>
                <a:spcPct val="0"/>
              </a:spcBef>
            </a:pPr>
            <a:r>
              <a:rPr lang="en-US" sz="7200" b="1">
                <a:solidFill>
                  <a:srgbClr val="099AC6"/>
                </a:solidFill>
                <a:ea typeface="+mn-lt"/>
                <a:cs typeface="+mn-lt"/>
                <a:sym typeface="Rubik 2 Bold"/>
              </a:rPr>
              <a:t>Any Questions?</a:t>
            </a:r>
            <a:endParaRPr lang="zh-TW" sz="7200" b="1">
              <a:ea typeface="+mn-lt"/>
              <a:cs typeface="+mn-lt"/>
            </a:endParaRPr>
          </a:p>
        </p:txBody>
      </p:sp>
    </p:spTree>
    <p:extLst>
      <p:ext uri="{BB962C8B-B14F-4D97-AF65-F5344CB8AC3E}">
        <p14:creationId xmlns:p14="http://schemas.microsoft.com/office/powerpoint/2010/main" val="214091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E0B0B-25A5-1908-9DE2-B9A96B2A39A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E7759C8-7F64-8282-D483-936275DE7CED}"/>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2BEE20C7-2405-97CF-6E0F-13BA60B10F8D}"/>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F9A0C0EB-97D4-8BA5-D810-12FC8286A2D7}"/>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796BEB3E-A383-1186-6643-A0D6293DD720}"/>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0F49B742-1848-5910-204B-2866E631A405}"/>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05F2CABA-667E-11CB-25F8-ADEDA9618014}"/>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CC1A8968-2877-F075-2BE1-2DAAE48D180E}"/>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A9D8D64A-82A0-FE38-8EAC-53AFF793D5E0}"/>
              </a:ext>
            </a:extLst>
          </p:cNvPr>
          <p:cNvSpPr txBox="1"/>
          <p:nvPr/>
        </p:nvSpPr>
        <p:spPr>
          <a:xfrm>
            <a:off x="7696200" y="2482932"/>
            <a:ext cx="2895600"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Sources </a:t>
            </a:r>
            <a:endParaRPr lang="zh-TW" b="1">
              <a:ea typeface="+mn-lt"/>
              <a:cs typeface="+mn-lt"/>
            </a:endParaRPr>
          </a:p>
        </p:txBody>
      </p:sp>
      <p:sp>
        <p:nvSpPr>
          <p:cNvPr id="6" name="Google Shape;97;p14">
            <a:extLst>
              <a:ext uri="{FF2B5EF4-FFF2-40B4-BE49-F238E27FC236}">
                <a16:creationId xmlns:a16="http://schemas.microsoft.com/office/drawing/2014/main" id="{65CAF3D4-75D3-A5FD-C33A-197B01F933CA}"/>
              </a:ext>
            </a:extLst>
          </p:cNvPr>
          <p:cNvSpPr txBox="1">
            <a:spLocks/>
          </p:cNvSpPr>
          <p:nvPr/>
        </p:nvSpPr>
        <p:spPr>
          <a:xfrm>
            <a:off x="2254950" y="3699136"/>
            <a:ext cx="14138367" cy="3422396"/>
          </a:xfrm>
          <a:prstGeom prst="rect">
            <a:avLst/>
          </a:prstGeom>
        </p:spPr>
        <p:txBody>
          <a:bodyPr spcFirstLastPara="1" vert="horz" wrap="square" lIns="0" tIns="0" rIns="0" bIns="0" rtlCol="0" anchor="t" anchorCtr="0">
            <a:noAutofit/>
          </a:bodyPr>
          <a:lst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200"/>
              </a:spcBef>
              <a:buFont typeface="+mj-lt"/>
              <a:buAutoNum type="arabicPeriod"/>
            </a:pPr>
            <a:r>
              <a:rPr lang="en-US" sz="2000" b="0">
                <a:solidFill>
                  <a:srgbClr val="000000"/>
                </a:solidFill>
                <a:latin typeface="Rubik 2 Medium" panose="020B0604020202020204" charset="-79"/>
                <a:cs typeface="Rubik 2 Medium" panose="020B0604020202020204" charset="-79"/>
              </a:rPr>
              <a:t>Abu-</a:t>
            </a:r>
            <a:r>
              <a:rPr lang="en-US" sz="2000" b="0" err="1">
                <a:solidFill>
                  <a:srgbClr val="000000"/>
                </a:solidFill>
                <a:latin typeface="Rubik 2 Medium" panose="020B0604020202020204" charset="-79"/>
                <a:cs typeface="Rubik 2 Medium" panose="020B0604020202020204" charset="-79"/>
              </a:rPr>
              <a:t>Nimeh</a:t>
            </a:r>
            <a:r>
              <a:rPr lang="en-US" sz="2000" b="0">
                <a:solidFill>
                  <a:srgbClr val="000000"/>
                </a:solidFill>
                <a:latin typeface="Rubik 2 Medium" panose="020B0604020202020204" charset="-79"/>
                <a:cs typeface="Rubik 2 Medium" panose="020B0604020202020204" charset="-79"/>
              </a:rPr>
              <a:t>, S., Nappa, D., Wang, X., &amp; Nair, S. (2008). A distributed architecture for phishing detection using </a:t>
            </a:r>
            <a:r>
              <a:rPr lang="en-US" sz="2000" b="0" err="1">
                <a:solidFill>
                  <a:srgbClr val="000000"/>
                </a:solidFill>
                <a:latin typeface="Rubik 2 Medium" panose="020B0604020202020204" charset="-79"/>
                <a:cs typeface="Rubik 2 Medium" panose="020B0604020202020204" charset="-79"/>
              </a:rPr>
              <a:t>bayesian</a:t>
            </a:r>
            <a:r>
              <a:rPr lang="en-US" sz="2000" b="0">
                <a:solidFill>
                  <a:srgbClr val="000000"/>
                </a:solidFill>
                <a:latin typeface="Rubik 2 Medium" panose="020B0604020202020204" charset="-79"/>
                <a:cs typeface="Rubik 2 Medium" panose="020B0604020202020204" charset="-79"/>
              </a:rPr>
              <a:t> additive regression trees. 2008 </a:t>
            </a:r>
            <a:r>
              <a:rPr lang="en-US" sz="2000" b="0" err="1">
                <a:solidFill>
                  <a:srgbClr val="000000"/>
                </a:solidFill>
                <a:latin typeface="Rubik 2 Medium" panose="020B0604020202020204" charset="-79"/>
                <a:cs typeface="Rubik 2 Medium" panose="020B0604020202020204" charset="-79"/>
              </a:rPr>
              <a:t>eCrime</a:t>
            </a:r>
            <a:r>
              <a:rPr lang="en-US" sz="2000" b="0">
                <a:solidFill>
                  <a:srgbClr val="000000"/>
                </a:solidFill>
                <a:latin typeface="Rubik 2 Medium" panose="020B0604020202020204" charset="-79"/>
                <a:cs typeface="Rubik 2 Medium" panose="020B0604020202020204" charset="-79"/>
              </a:rPr>
              <a:t> Researchers Summit, 1–10. https://doi.org/10.1109/ecrime.2008.4696965 </a:t>
            </a:r>
          </a:p>
          <a:p>
            <a:pPr marL="457200" indent="-457200">
              <a:spcBef>
                <a:spcPts val="1200"/>
              </a:spcBef>
              <a:buFont typeface="+mj-lt"/>
              <a:buAutoNum type="arabicPeriod"/>
            </a:pPr>
            <a:r>
              <a:rPr lang="en-US" sz="2000" b="0" err="1">
                <a:solidFill>
                  <a:srgbClr val="000000"/>
                </a:solidFill>
                <a:latin typeface="Rubik 2 Medium" panose="020B0604020202020204" charset="-79"/>
                <a:cs typeface="Rubik 2 Medium" panose="020B0604020202020204" charset="-79"/>
              </a:rPr>
              <a:t>Afane</a:t>
            </a:r>
            <a:r>
              <a:rPr lang="en-US" sz="2000" b="0">
                <a:solidFill>
                  <a:srgbClr val="000000"/>
                </a:solidFill>
                <a:latin typeface="Rubik 2 Medium" panose="020B0604020202020204" charset="-79"/>
                <a:cs typeface="Rubik 2 Medium" panose="020B0604020202020204" charset="-79"/>
              </a:rPr>
              <a:t>, K., Wei, W., Mao, Y., Farooq, J., &amp; Chen, J. (2024). Next-generation phishing: How LLM Agents Empower Cyber attackers. 2024 IEEE International Conference on Big Data (</a:t>
            </a:r>
            <a:r>
              <a:rPr lang="en-US" sz="2000" b="0" err="1">
                <a:solidFill>
                  <a:srgbClr val="000000"/>
                </a:solidFill>
                <a:latin typeface="Rubik 2 Medium" panose="020B0604020202020204" charset="-79"/>
                <a:cs typeface="Rubik 2 Medium" panose="020B0604020202020204" charset="-79"/>
              </a:rPr>
              <a:t>BigData</a:t>
            </a:r>
            <a:r>
              <a:rPr lang="en-US" sz="2000" b="0">
                <a:solidFill>
                  <a:srgbClr val="000000"/>
                </a:solidFill>
                <a:latin typeface="Rubik 2 Medium" panose="020B0604020202020204" charset="-79"/>
                <a:cs typeface="Rubik 2 Medium" panose="020B0604020202020204" charset="-79"/>
              </a:rPr>
              <a:t>), 2558–2567. https://doi.org/10.1109/bigdata62323.2024.10825018 </a:t>
            </a:r>
          </a:p>
          <a:p>
            <a:pPr marL="457200" indent="-457200">
              <a:spcBef>
                <a:spcPts val="1200"/>
              </a:spcBef>
              <a:buFont typeface="+mj-lt"/>
              <a:buAutoNum type="arabicPeriod"/>
            </a:pPr>
            <a:r>
              <a:rPr lang="en-US" sz="2000" b="0">
                <a:solidFill>
                  <a:srgbClr val="000000"/>
                </a:solidFill>
                <a:latin typeface="Rubik 2 Medium" panose="020B0604020202020204" charset="-79"/>
                <a:cs typeface="Rubik 2 Medium" panose="020B0604020202020204" charset="-79"/>
              </a:rPr>
              <a:t>Arntz, P. (2025, January 7). Ai-supported spear phishing fools more than 50% of targets. Malwarebytes. https://www.malwarebytes.com/blog/news/2025/01/ai-supported-spear-phishing-fools-more-than-50-of-targets </a:t>
            </a:r>
          </a:p>
          <a:p>
            <a:pPr marL="457200" indent="-457200">
              <a:spcBef>
                <a:spcPts val="1200"/>
              </a:spcBef>
              <a:buFont typeface="+mj-lt"/>
              <a:buAutoNum type="arabicPeriod"/>
            </a:pPr>
            <a:r>
              <a:rPr lang="en-US" sz="2000" b="0">
                <a:solidFill>
                  <a:srgbClr val="000000"/>
                </a:solidFill>
                <a:latin typeface="Rubik 2 Medium" panose="020B0604020202020204" charset="-79"/>
                <a:cs typeface="Rubik 2 Medium" panose="020B0604020202020204" charset="-79"/>
              </a:rPr>
              <a:t>Beck, K. (2011). Analyzing tweets to identify malicious messages. 2011 IEEE INTERNATIONAL CONFERENCE ON ELECTRO/INFORMATION TECHNOLOGY, 1–5. https://doi.org/10.1109/eit.2011.5978594 </a:t>
            </a:r>
          </a:p>
          <a:p>
            <a:pPr marL="457200" indent="-457200">
              <a:spcBef>
                <a:spcPts val="1200"/>
              </a:spcBef>
              <a:buFont typeface="+mj-lt"/>
              <a:buAutoNum type="arabicPeriod"/>
            </a:pPr>
            <a:r>
              <a:rPr lang="en-US" sz="2000" b="0">
                <a:solidFill>
                  <a:srgbClr val="000000"/>
                </a:solidFill>
                <a:latin typeface="Rubik 2 Medium" panose="020B0604020202020204" charset="-79"/>
                <a:cs typeface="Rubik 2 Medium" panose="020B0604020202020204" charset="-79"/>
              </a:rPr>
              <a:t>He, H., Tiwari, A., </a:t>
            </a:r>
            <a:r>
              <a:rPr lang="en-US" sz="2000" b="0" err="1">
                <a:solidFill>
                  <a:srgbClr val="000000"/>
                </a:solidFill>
                <a:latin typeface="Rubik 2 Medium" panose="020B0604020202020204" charset="-79"/>
                <a:cs typeface="Rubik 2 Medium" panose="020B0604020202020204" charset="-79"/>
              </a:rPr>
              <a:t>Mehnen</a:t>
            </a:r>
            <a:r>
              <a:rPr lang="en-US" sz="2000" b="0">
                <a:solidFill>
                  <a:srgbClr val="000000"/>
                </a:solidFill>
                <a:latin typeface="Rubik 2 Medium" panose="020B0604020202020204" charset="-79"/>
                <a:cs typeface="Rubik 2 Medium" panose="020B0604020202020204" charset="-79"/>
              </a:rPr>
              <a:t>, J., Watson, T., Maple, C., Jin, Y., &amp; </a:t>
            </a:r>
            <a:r>
              <a:rPr lang="en-US" sz="2000" b="0" err="1">
                <a:solidFill>
                  <a:srgbClr val="000000"/>
                </a:solidFill>
                <a:latin typeface="Rubik 2 Medium" panose="020B0604020202020204" charset="-79"/>
                <a:cs typeface="Rubik 2 Medium" panose="020B0604020202020204" charset="-79"/>
              </a:rPr>
              <a:t>Gabrys</a:t>
            </a:r>
            <a:r>
              <a:rPr lang="en-US" sz="2000" b="0">
                <a:solidFill>
                  <a:srgbClr val="000000"/>
                </a:solidFill>
                <a:latin typeface="Rubik 2 Medium" panose="020B0604020202020204" charset="-79"/>
                <a:cs typeface="Rubik 2 Medium" panose="020B0604020202020204" charset="-79"/>
              </a:rPr>
              <a:t>, B. (2016). Incremental information gain analysis of input attribute impact on RBF-kernel SVM spam detection. 2016 IEEE Congress on Evolutionary Computation (CEC), 1022–1029. https://doi.org/10.1109/cec.2016.7743901 </a:t>
            </a:r>
          </a:p>
          <a:p>
            <a:pPr marL="457200" indent="-457200">
              <a:spcBef>
                <a:spcPts val="1200"/>
              </a:spcBef>
              <a:buFont typeface="+mj-lt"/>
              <a:buAutoNum type="arabicPeriod"/>
            </a:pPr>
            <a:r>
              <a:rPr lang="en-US" sz="2000" b="0" err="1">
                <a:solidFill>
                  <a:srgbClr val="000000"/>
                </a:solidFill>
                <a:latin typeface="Rubik 2 Medium" panose="020B0604020202020204" charset="-79"/>
                <a:cs typeface="Rubik 2 Medium" panose="020B0604020202020204" charset="-79"/>
              </a:rPr>
              <a:t>Heiding</a:t>
            </a:r>
            <a:r>
              <a:rPr lang="en-US" sz="2000" b="0">
                <a:solidFill>
                  <a:srgbClr val="000000"/>
                </a:solidFill>
                <a:latin typeface="Rubik 2 Medium" panose="020B0604020202020204" charset="-79"/>
                <a:cs typeface="Rubik 2 Medium" panose="020B0604020202020204" charset="-79"/>
              </a:rPr>
              <a:t>, F., Schneier, B., &amp; Vishwanath, A. (2024, May 30). AI will increase the quantity - and quality - of phishing scams. Harvard Business Review. https://hbr.org/2024/05/ai-will-increase-the-quantity-and-quality-of-phishing-scams</a:t>
            </a:r>
          </a:p>
        </p:txBody>
      </p:sp>
    </p:spTree>
    <p:extLst>
      <p:ext uri="{BB962C8B-B14F-4D97-AF65-F5344CB8AC3E}">
        <p14:creationId xmlns:p14="http://schemas.microsoft.com/office/powerpoint/2010/main" val="1284361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56F09-C98D-4C8F-05D4-EEB288E6EB6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0365900-9257-0C59-B0C1-63185C5BC778}"/>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E35EF302-3A87-F7E2-2D02-936FB8115CBB}"/>
              </a:ext>
            </a:extLst>
          </p:cNvPr>
          <p:cNvGrpSpPr/>
          <p:nvPr/>
        </p:nvGrpSpPr>
        <p:grpSpPr>
          <a:xfrm>
            <a:off x="-252304" y="146234"/>
            <a:ext cx="7110303" cy="1517904"/>
            <a:chOff x="0" y="0"/>
            <a:chExt cx="9001236" cy="2089634"/>
          </a:xfrm>
        </p:grpSpPr>
        <p:sp>
          <p:nvSpPr>
            <p:cNvPr id="11" name="Freeform 11">
              <a:extLst>
                <a:ext uri="{FF2B5EF4-FFF2-40B4-BE49-F238E27FC236}">
                  <a16:creationId xmlns:a16="http://schemas.microsoft.com/office/drawing/2014/main" id="{AEA4C8F0-22E9-0E30-DD83-F75F3E381C73}"/>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FF80970D-187B-FB65-9532-AD578ACB03A5}"/>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8E3B4ADF-0A61-8406-D0B7-9A2A01AE1E3A}"/>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F5603E73-8419-C742-3AC4-9C1133FC5921}"/>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61207A83-021C-7F33-909D-7B1176CAC5A0}"/>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64D417FD-A79D-DE12-0456-9F4405558B3A}"/>
              </a:ext>
            </a:extLst>
          </p:cNvPr>
          <p:cNvSpPr txBox="1"/>
          <p:nvPr/>
        </p:nvSpPr>
        <p:spPr>
          <a:xfrm>
            <a:off x="7696200" y="2482932"/>
            <a:ext cx="2895600"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Sources </a:t>
            </a:r>
            <a:endParaRPr lang="zh-TW" b="1">
              <a:ea typeface="+mn-lt"/>
              <a:cs typeface="+mn-lt"/>
            </a:endParaRPr>
          </a:p>
        </p:txBody>
      </p:sp>
      <p:sp>
        <p:nvSpPr>
          <p:cNvPr id="6" name="Google Shape;97;p14">
            <a:extLst>
              <a:ext uri="{FF2B5EF4-FFF2-40B4-BE49-F238E27FC236}">
                <a16:creationId xmlns:a16="http://schemas.microsoft.com/office/drawing/2014/main" id="{E6C7738B-07E0-EF27-26A1-0D708E5A5DAE}"/>
              </a:ext>
            </a:extLst>
          </p:cNvPr>
          <p:cNvSpPr txBox="1">
            <a:spLocks/>
          </p:cNvSpPr>
          <p:nvPr/>
        </p:nvSpPr>
        <p:spPr>
          <a:xfrm>
            <a:off x="2254950" y="3699136"/>
            <a:ext cx="14138367" cy="3422396"/>
          </a:xfrm>
          <a:prstGeom prst="rect">
            <a:avLst/>
          </a:prstGeom>
        </p:spPr>
        <p:txBody>
          <a:bodyPr spcFirstLastPara="1" vert="horz" wrap="square" lIns="0" tIns="0" rIns="0" bIns="0" rtlCol="0" anchor="t" anchorCtr="0">
            <a:noAutofit/>
          </a:bodyPr>
          <a:lst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200"/>
              </a:spcBef>
              <a:buFont typeface="+mj-lt"/>
              <a:buAutoNum type="arabicPeriod" startAt="7"/>
            </a:pPr>
            <a:r>
              <a:rPr lang="en-US" sz="2000" b="0">
                <a:solidFill>
                  <a:srgbClr val="000000"/>
                </a:solidFill>
                <a:latin typeface="Rubik 2 Medium" panose="020B0604020202020204" charset="-79"/>
                <a:cs typeface="Rubik 2 Medium" panose="020B0604020202020204" charset="-79"/>
              </a:rPr>
              <a:t>Islam, S., &amp; Islam, R. (2011). Modeling spammer behavior: Artificial neural network vs. </a:t>
            </a:r>
            <a:r>
              <a:rPr lang="en-US" sz="2000" b="0" err="1">
                <a:solidFill>
                  <a:srgbClr val="000000"/>
                </a:solidFill>
                <a:latin typeface="Rubik 2 Medium" panose="020B0604020202020204" charset="-79"/>
                <a:cs typeface="Rubik 2 Medium" panose="020B0604020202020204" charset="-79"/>
              </a:rPr>
              <a:t>naïve</a:t>
            </a:r>
            <a:r>
              <a:rPr lang="en-US" sz="2000" b="0">
                <a:solidFill>
                  <a:srgbClr val="000000"/>
                </a:solidFill>
                <a:latin typeface="Rubik 2 Medium" panose="020B0604020202020204" charset="-79"/>
                <a:cs typeface="Rubik 2 Medium" panose="020B0604020202020204" charset="-79"/>
              </a:rPr>
              <a:t> </a:t>
            </a:r>
            <a:r>
              <a:rPr lang="en-US" sz="2000" b="0" err="1">
                <a:solidFill>
                  <a:srgbClr val="000000"/>
                </a:solidFill>
                <a:latin typeface="Rubik 2 Medium" panose="020B0604020202020204" charset="-79"/>
                <a:cs typeface="Rubik 2 Medium" panose="020B0604020202020204" charset="-79"/>
              </a:rPr>
              <a:t>bayesian</a:t>
            </a:r>
            <a:r>
              <a:rPr lang="en-US" sz="2000" b="0">
                <a:solidFill>
                  <a:srgbClr val="000000"/>
                </a:solidFill>
                <a:latin typeface="Rubik 2 Medium" panose="020B0604020202020204" charset="-79"/>
                <a:cs typeface="Rubik 2 Medium" panose="020B0604020202020204" charset="-79"/>
              </a:rPr>
              <a:t> classifier. Artificial Neural Networks - Application. https://doi.org/10.5772/16002 </a:t>
            </a:r>
          </a:p>
          <a:p>
            <a:pPr marL="457200" indent="-457200">
              <a:spcBef>
                <a:spcPts val="1200"/>
              </a:spcBef>
              <a:buFont typeface="+mj-lt"/>
              <a:buAutoNum type="arabicPeriod" startAt="7"/>
            </a:pPr>
            <a:r>
              <a:rPr lang="en-US" sz="2000" b="0" err="1">
                <a:solidFill>
                  <a:srgbClr val="000000"/>
                </a:solidFill>
                <a:latin typeface="Rubik 2 Medium" panose="020B0604020202020204" charset="-79"/>
                <a:cs typeface="Rubik 2 Medium" panose="020B0604020202020204" charset="-79"/>
              </a:rPr>
              <a:t>Jatana</a:t>
            </a:r>
            <a:r>
              <a:rPr lang="en-US" sz="2000" b="0">
                <a:solidFill>
                  <a:srgbClr val="000000"/>
                </a:solidFill>
                <a:latin typeface="Rubik 2 Medium" panose="020B0604020202020204" charset="-79"/>
                <a:cs typeface="Rubik 2 Medium" panose="020B0604020202020204" charset="-79"/>
              </a:rPr>
              <a:t>, N., &amp; Sharma, K. (2014). Bayesian spam classification: Time efficient radix encoded fragmented database approach. 2014 International Conference on Computing for Sustainable Global Development (</a:t>
            </a:r>
            <a:r>
              <a:rPr lang="en-US" sz="2000" b="0" err="1">
                <a:solidFill>
                  <a:srgbClr val="000000"/>
                </a:solidFill>
                <a:latin typeface="Rubik 2 Medium" panose="020B0604020202020204" charset="-79"/>
                <a:cs typeface="Rubik 2 Medium" panose="020B0604020202020204" charset="-79"/>
              </a:rPr>
              <a:t>INDIACom</a:t>
            </a:r>
            <a:r>
              <a:rPr lang="en-US" sz="2000" b="0">
                <a:solidFill>
                  <a:srgbClr val="000000"/>
                </a:solidFill>
                <a:latin typeface="Rubik 2 Medium" panose="020B0604020202020204" charset="-79"/>
                <a:cs typeface="Rubik 2 Medium" panose="020B0604020202020204" charset="-79"/>
              </a:rPr>
              <a:t>), 939–942. https://doi.org/10.1109/indiacom.2014.6828102 </a:t>
            </a:r>
          </a:p>
          <a:p>
            <a:pPr marL="457200" indent="-457200">
              <a:spcBef>
                <a:spcPts val="1200"/>
              </a:spcBef>
              <a:buFont typeface="+mj-lt"/>
              <a:buAutoNum type="arabicPeriod" startAt="7"/>
            </a:pPr>
            <a:r>
              <a:rPr lang="en-US" sz="2000" b="0">
                <a:solidFill>
                  <a:srgbClr val="000000"/>
                </a:solidFill>
                <a:latin typeface="Rubik 2 Medium" panose="020B0604020202020204" charset="-79"/>
                <a:cs typeface="Rubik 2 Medium" panose="020B0604020202020204" charset="-79"/>
              </a:rPr>
              <a:t>Li, W., &amp; Meng, W. (2015). An empirical study on email classification using supervised machine learning in Real Environments. 2015 IEEE International Conference on Communications (ICC), 7438–7443. https://doi.org/10.1109/icc.2015.7249515 </a:t>
            </a:r>
          </a:p>
          <a:p>
            <a:pPr marL="457200" indent="-457200">
              <a:spcBef>
                <a:spcPts val="1200"/>
              </a:spcBef>
              <a:buFont typeface="+mj-lt"/>
              <a:buAutoNum type="arabicPeriod" startAt="7"/>
            </a:pPr>
            <a:r>
              <a:rPr lang="en-US" sz="2000" b="0">
                <a:solidFill>
                  <a:srgbClr val="000000"/>
                </a:solidFill>
                <a:latin typeface="Rubik 2 Medium" panose="020B0604020202020204" charset="-79"/>
                <a:cs typeface="Rubik 2 Medium" panose="020B0604020202020204" charset="-79"/>
              </a:rPr>
              <a:t>Olatunji, S. O. (2017). Extreme learning machines and support vector machines models for email spam detection. 2017 IEEE 30th Canadian Conference on Electrical and Computer Engineering (CCECE), 1–6. https://doi.org/10.1109/ccece.2017.7946806 </a:t>
            </a:r>
          </a:p>
          <a:p>
            <a:pPr marL="457200" indent="-457200">
              <a:spcBef>
                <a:spcPts val="1200"/>
              </a:spcBef>
              <a:buFont typeface="+mj-lt"/>
              <a:buAutoNum type="arabicPeriod" startAt="7"/>
            </a:pPr>
            <a:r>
              <a:rPr lang="en-US" sz="2000" b="0">
                <a:solidFill>
                  <a:srgbClr val="000000"/>
                </a:solidFill>
                <a:latin typeface="Rubik 2 Medium" panose="020B0604020202020204" charset="-79"/>
                <a:cs typeface="Rubik 2 Medium" panose="020B0604020202020204" charset="-79"/>
              </a:rPr>
              <a:t>One in five people click on ai-generated phishing emails, </a:t>
            </a:r>
            <a:r>
              <a:rPr lang="en-US" sz="2000" b="0" err="1">
                <a:solidFill>
                  <a:srgbClr val="000000"/>
                </a:solidFill>
                <a:latin typeface="Rubik 2 Medium" panose="020B0604020202020204" charset="-79"/>
                <a:cs typeface="Rubik 2 Medium" panose="020B0604020202020204" charset="-79"/>
              </a:rPr>
              <a:t>SoSafe</a:t>
            </a:r>
            <a:r>
              <a:rPr lang="en-US" sz="2000" b="0">
                <a:solidFill>
                  <a:srgbClr val="000000"/>
                </a:solidFill>
                <a:latin typeface="Rubik 2 Medium" panose="020B0604020202020204" charset="-79"/>
                <a:cs typeface="Rubik 2 Medium" panose="020B0604020202020204" charset="-79"/>
              </a:rPr>
              <a:t> data reveals. </a:t>
            </a:r>
            <a:r>
              <a:rPr lang="en-US" sz="2000" b="0" err="1">
                <a:solidFill>
                  <a:srgbClr val="000000"/>
                </a:solidFill>
                <a:latin typeface="Rubik 2 Medium" panose="020B0604020202020204" charset="-79"/>
                <a:cs typeface="Rubik 2 Medium" panose="020B0604020202020204" charset="-79"/>
              </a:rPr>
              <a:t>SoSafe</a:t>
            </a:r>
            <a:r>
              <a:rPr lang="en-US" sz="2000" b="0">
                <a:solidFill>
                  <a:srgbClr val="000000"/>
                </a:solidFill>
                <a:latin typeface="Rubik 2 Medium" panose="020B0604020202020204" charset="-79"/>
                <a:cs typeface="Rubik 2 Medium" panose="020B0604020202020204" charset="-79"/>
              </a:rPr>
              <a:t>. (2024, June 12). https://sosafe-awareness.com/company/press/one-in-five-people-click-on-ai-generated-phishing-emails-sosafe-data-reveals/ </a:t>
            </a:r>
          </a:p>
          <a:p>
            <a:pPr marL="457200" indent="-457200">
              <a:spcBef>
                <a:spcPts val="1200"/>
              </a:spcBef>
              <a:buFont typeface="+mj-lt"/>
              <a:buAutoNum type="arabicPeriod" startAt="7"/>
            </a:pPr>
            <a:r>
              <a:rPr lang="en-US" sz="2000" b="0" err="1">
                <a:solidFill>
                  <a:srgbClr val="000000"/>
                </a:solidFill>
                <a:latin typeface="Rubik 2 Medium" panose="020B0604020202020204" charset="-79"/>
                <a:cs typeface="Rubik 2 Medium" panose="020B0604020202020204" charset="-79"/>
              </a:rPr>
              <a:t>Vishagini</a:t>
            </a:r>
            <a:r>
              <a:rPr lang="en-US" sz="2000" b="0">
                <a:solidFill>
                  <a:srgbClr val="000000"/>
                </a:solidFill>
                <a:latin typeface="Rubik 2 Medium" panose="020B0604020202020204" charset="-79"/>
                <a:cs typeface="Rubik 2 Medium" panose="020B0604020202020204" charset="-79"/>
              </a:rPr>
              <a:t>, V., &amp; Rajan, A. K. (2018). An improved spam detection method with weighted support Vector Machine. 2018 International Conference on Data Science and Engineering (ICDSE), 1–5. https://doi.org/10.1109/icdse.2018.8527737 </a:t>
            </a:r>
            <a:endParaRPr lang="en-US" sz="2000">
              <a:solidFill>
                <a:srgbClr val="099AC6"/>
              </a:solidFill>
              <a:latin typeface="Rubik 2 Medium" panose="020B0604020202020204" charset="-79"/>
              <a:cs typeface="Rubik 2 Medium" panose="020B0604020202020204" charset="-79"/>
            </a:endParaRPr>
          </a:p>
        </p:txBody>
      </p:sp>
    </p:spTree>
    <p:extLst>
      <p:ext uri="{BB962C8B-B14F-4D97-AF65-F5344CB8AC3E}">
        <p14:creationId xmlns:p14="http://schemas.microsoft.com/office/powerpoint/2010/main" val="3943106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3BBB-6066-94C1-0103-84B94FF4395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F82FF73-FFF0-CDAC-F238-B46821B5A208}"/>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E3D09FD0-8215-F491-5269-0C622055A049}"/>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E98595A7-9B9F-B221-7C77-32F84B41FA56}"/>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2" name="TextBox 12">
              <a:extLst>
                <a:ext uri="{FF2B5EF4-FFF2-40B4-BE49-F238E27FC236}">
                  <a16:creationId xmlns:a16="http://schemas.microsoft.com/office/drawing/2014/main" id="{854F8A60-5549-CA41-811D-356C64C4A898}"/>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A91A6ABC-5264-82DA-58DA-3252F58B4322}"/>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D5327BE5-8398-2F7C-432D-C9C2715AFBB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FA27FA74-90CA-1F34-1ECC-3797BD49BE3C}"/>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C84017BA-40A5-FA57-DC71-9CAC0AFF8CFC}"/>
              </a:ext>
            </a:extLst>
          </p:cNvPr>
          <p:cNvSpPr txBox="1"/>
          <p:nvPr/>
        </p:nvSpPr>
        <p:spPr>
          <a:xfrm>
            <a:off x="7696200" y="2482932"/>
            <a:ext cx="2895600" cy="817788"/>
          </a:xfrm>
          <a:prstGeom prst="rect">
            <a:avLst/>
          </a:prstGeom>
        </p:spPr>
        <p:txBody>
          <a:bodyPr wrap="square" lIns="0" tIns="0" rIns="0" bIns="0" rtlCol="0" anchor="t">
            <a:spAutoFit/>
          </a:bodyPr>
          <a:lstStyle/>
          <a:p>
            <a:pPr>
              <a:lnSpc>
                <a:spcPts val="6159"/>
              </a:lnSpc>
              <a:spcBef>
                <a:spcPct val="0"/>
              </a:spcBef>
            </a:pPr>
            <a:r>
              <a:rPr lang="en-US" sz="6600" b="1">
                <a:solidFill>
                  <a:srgbClr val="099AC6"/>
                </a:solidFill>
                <a:ea typeface="+mn-lt"/>
                <a:cs typeface="+mn-lt"/>
                <a:sym typeface="Rubik 2 Bold"/>
              </a:rPr>
              <a:t>Sources </a:t>
            </a:r>
            <a:endParaRPr lang="zh-TW" b="1">
              <a:ea typeface="+mn-lt"/>
              <a:cs typeface="+mn-lt"/>
            </a:endParaRPr>
          </a:p>
        </p:txBody>
      </p:sp>
      <p:sp>
        <p:nvSpPr>
          <p:cNvPr id="6" name="Google Shape;97;p14">
            <a:extLst>
              <a:ext uri="{FF2B5EF4-FFF2-40B4-BE49-F238E27FC236}">
                <a16:creationId xmlns:a16="http://schemas.microsoft.com/office/drawing/2014/main" id="{54D28460-5C60-8521-7277-57DC071E827E}"/>
              </a:ext>
            </a:extLst>
          </p:cNvPr>
          <p:cNvSpPr txBox="1">
            <a:spLocks/>
          </p:cNvSpPr>
          <p:nvPr/>
        </p:nvSpPr>
        <p:spPr>
          <a:xfrm>
            <a:off x="2254950" y="3699135"/>
            <a:ext cx="14138367" cy="5894315"/>
          </a:xfrm>
          <a:prstGeom prst="rect">
            <a:avLst/>
          </a:prstGeom>
        </p:spPr>
        <p:txBody>
          <a:bodyPr spcFirstLastPara="1" vert="horz" wrap="square" lIns="0" tIns="0" rIns="0" bIns="0" rtlCol="0" anchor="t" anchorCtr="0">
            <a:noAutofit/>
          </a:bodyPr>
          <a:lstStyle>
            <a:lvl1pPr marL="342900" indent="-342900" algn="l" defTabSz="914400" rtl="0" eaLnBrk="1" latinLnBrk="0" hangingPunct="1">
              <a:spcBef>
                <a:spcPct val="20000"/>
              </a:spcBef>
              <a:buFont typeface="Arial" pitchFamily="34" charset="0"/>
              <a:buChar char="•"/>
              <a:defRPr sz="3200" b="1" i="0" kern="1200">
                <a:solidFill>
                  <a:schemeClr val="tx1"/>
                </a:solidFill>
                <a:latin typeface="Rubik" pitchFamily="2" charset="-79"/>
                <a:ea typeface="+mn-ea"/>
                <a:cs typeface="Rubik" pitchFamily="2" charset="-79"/>
              </a:defRPr>
            </a:lvl1pPr>
            <a:lvl2pPr marL="742950" indent="-285750" algn="l" defTabSz="914400" rtl="0" eaLnBrk="1" latinLnBrk="0" hangingPunct="1">
              <a:spcBef>
                <a:spcPct val="20000"/>
              </a:spcBef>
              <a:buFont typeface="Arial" pitchFamily="34" charset="0"/>
              <a:buChar char="–"/>
              <a:defRPr sz="2800" b="0" i="0" kern="1200">
                <a:solidFill>
                  <a:schemeClr val="tx1"/>
                </a:solidFill>
                <a:latin typeface="Rubik Medium" pitchFamily="2" charset="-79"/>
                <a:ea typeface="+mn-ea"/>
                <a:cs typeface="Rubik Medium" pitchFamily="2" charset="-79"/>
              </a:defRPr>
            </a:lvl2pPr>
            <a:lvl3pPr marL="1143000" indent="-228600" algn="l" defTabSz="914400" rtl="0" eaLnBrk="1" latinLnBrk="0" hangingPunct="1">
              <a:spcBef>
                <a:spcPct val="20000"/>
              </a:spcBef>
              <a:buFont typeface="Arial" pitchFamily="34" charset="0"/>
              <a:buChar char="•"/>
              <a:defRPr sz="2400" b="0" i="0" kern="1200">
                <a:solidFill>
                  <a:schemeClr val="tx1"/>
                </a:solidFill>
                <a:latin typeface="Rubik" pitchFamily="2" charset="-79"/>
                <a:ea typeface="+mn-ea"/>
                <a:cs typeface="Rubik" pitchFamily="2" charset="-79"/>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spcBef>
                <a:spcPts val="1200"/>
              </a:spcBef>
              <a:buAutoNum type="arabicPeriod" startAt="13"/>
            </a:pPr>
            <a:r>
              <a:rPr lang="en-US" sz="2000" b="0">
                <a:solidFill>
                  <a:srgbClr val="000000"/>
                </a:solidFill>
                <a:latin typeface="Rubik 2 Medium" panose="020B0604020202020204" charset="-79"/>
                <a:cs typeface="Rubik 2 Medium" panose="020B0604020202020204" charset="-79"/>
              </a:rPr>
              <a:t>Greco, F., </a:t>
            </a:r>
            <a:r>
              <a:rPr lang="en-US" sz="2000" b="0" err="1">
                <a:solidFill>
                  <a:srgbClr val="000000"/>
                </a:solidFill>
                <a:latin typeface="Rubik 2 Medium" panose="020B0604020202020204" charset="-79"/>
                <a:cs typeface="Rubik 2 Medium" panose="020B0604020202020204" charset="-79"/>
              </a:rPr>
              <a:t>Desolda</a:t>
            </a:r>
            <a:r>
              <a:rPr lang="en-US" sz="2000" b="0">
                <a:solidFill>
                  <a:srgbClr val="000000"/>
                </a:solidFill>
                <a:latin typeface="Rubik 2 Medium" panose="020B0604020202020204" charset="-79"/>
                <a:cs typeface="Rubik 2 Medium" panose="020B0604020202020204" charset="-79"/>
              </a:rPr>
              <a:t>, G., Esposito, A., Carelli, A., &amp; University of Bari Aldo Moro. (2024). David versus Goliath: Can Machine Learning Detect LLM-Generated Text? A Case Study in the Detection of Phishing Emails. ITASEC 2024: The Italian Conference on </a:t>
            </a:r>
            <a:r>
              <a:rPr lang="en-US" sz="2000" b="0" err="1">
                <a:solidFill>
                  <a:srgbClr val="000000"/>
                </a:solidFill>
                <a:latin typeface="Rubik 2 Medium" panose="020B0604020202020204" charset="-79"/>
                <a:cs typeface="Rubik 2 Medium" panose="020B0604020202020204" charset="-79"/>
              </a:rPr>
              <a:t>CyberSecurity</a:t>
            </a:r>
            <a:r>
              <a:rPr lang="en-US" sz="2000" b="0">
                <a:solidFill>
                  <a:srgbClr val="000000"/>
                </a:solidFill>
                <a:latin typeface="Rubik 2 Medium" panose="020B0604020202020204" charset="-79"/>
                <a:cs typeface="Rubik 2 Medium" panose="020B0604020202020204" charset="-79"/>
              </a:rPr>
              <a:t>, 08–12. </a:t>
            </a:r>
            <a:r>
              <a:rPr lang="en-US" sz="2000" b="0">
                <a:solidFill>
                  <a:srgbClr val="000000"/>
                </a:solidFill>
                <a:latin typeface="Rubik 2 Medium" panose="020B0604020202020204" charset="-79"/>
                <a:cs typeface="Rubik 2 Medium" panose="020B0604020202020204" charset="-79"/>
                <a:hlinkClick r:id="rId5"/>
              </a:rPr>
              <a:t>https://ceur-ws.org/Vol-3731/paper41.pdf</a:t>
            </a:r>
            <a:endParaRPr lang="en-US" sz="2000" b="0">
              <a:solidFill>
                <a:srgbClr val="000000"/>
              </a:solidFill>
              <a:latin typeface="Rubik 2 Medium" panose="020B0604020202020204" charset="-79"/>
              <a:cs typeface="Rubik 2 Medium" panose="020B0604020202020204" charset="-79"/>
            </a:endParaRPr>
          </a:p>
          <a:p>
            <a:pPr marL="457200" indent="-457200">
              <a:spcBef>
                <a:spcPts val="1200"/>
              </a:spcBef>
              <a:buAutoNum type="arabicPeriod" startAt="13"/>
            </a:pPr>
            <a:r>
              <a:rPr lang="en-US" sz="2000" b="0" err="1">
                <a:solidFill>
                  <a:srgbClr val="000000"/>
                </a:solidFill>
                <a:latin typeface="Rubik 2 Medium" panose="020B0604020202020204" charset="-79"/>
                <a:cs typeface="Rubik 2 Medium" panose="020B0604020202020204" charset="-79"/>
              </a:rPr>
              <a:t>Gaynullina</a:t>
            </a:r>
            <a:r>
              <a:rPr lang="en-US" sz="2000" b="0">
                <a:solidFill>
                  <a:srgbClr val="000000"/>
                </a:solidFill>
                <a:latin typeface="Rubik 2 Medium" panose="020B0604020202020204" charset="-79"/>
                <a:cs typeface="Rubik 2 Medium" panose="020B0604020202020204" charset="-79"/>
              </a:rPr>
              <a:t>, R. (2024). Artificial intelligence for email personalization [Degree Thesis, Arcada University of Applied Sciences: International Business]. </a:t>
            </a:r>
            <a:r>
              <a:rPr lang="en-US" sz="2000" b="0">
                <a:solidFill>
                  <a:srgbClr val="000000"/>
                </a:solidFill>
                <a:latin typeface="Rubik 2 Medium" panose="020B0604020202020204" charset="-79"/>
                <a:cs typeface="Rubik 2 Medium" panose="020B0604020202020204" charset="-79"/>
                <a:hlinkClick r:id="rId6"/>
              </a:rPr>
              <a:t>https://www.theseus.fi/bitstream/handle/10024/857237/Gaynullina_Regina.pdf?sequence=2</a:t>
            </a:r>
            <a:endParaRPr lang="en-US" sz="2000" b="0">
              <a:solidFill>
                <a:srgbClr val="000000"/>
              </a:solidFill>
              <a:latin typeface="Rubik 2 Medium" panose="020B0604020202020204" charset="-79"/>
              <a:cs typeface="Rubik 2 Medium" panose="020B0604020202020204" charset="-79"/>
            </a:endParaRPr>
          </a:p>
          <a:p>
            <a:pPr marL="457200" indent="-457200">
              <a:spcBef>
                <a:spcPts val="1200"/>
              </a:spcBef>
              <a:buFont typeface="Arial" pitchFamily="34" charset="0"/>
              <a:buAutoNum type="arabicPeriod" startAt="13"/>
            </a:pPr>
            <a:r>
              <a:rPr lang="en-US" sz="2000" b="0">
                <a:solidFill>
                  <a:srgbClr val="000000"/>
                </a:solidFill>
                <a:latin typeface="Rubik 2 Medium" panose="020B0604020202020204" charset="-79"/>
                <a:cs typeface="Rubik 2 Medium" panose="020B0604020202020204" charset="-79"/>
              </a:rPr>
              <a:t>Al-</a:t>
            </a:r>
            <a:r>
              <a:rPr lang="en-US" sz="2000" b="0" err="1">
                <a:solidFill>
                  <a:srgbClr val="000000"/>
                </a:solidFill>
                <a:latin typeface="Rubik 2 Medium" panose="020B0604020202020204" charset="-79"/>
                <a:cs typeface="Rubik 2 Medium" panose="020B0604020202020204" charset="-79"/>
              </a:rPr>
              <a:t>Subaiey</a:t>
            </a:r>
            <a:r>
              <a:rPr lang="en-US" sz="2000" b="0">
                <a:solidFill>
                  <a:srgbClr val="000000"/>
                </a:solidFill>
                <a:latin typeface="Rubik 2 Medium" panose="020B0604020202020204" charset="-79"/>
                <a:cs typeface="Rubik 2 Medium" panose="020B0604020202020204" charset="-79"/>
              </a:rPr>
              <a:t>, A., Al-Thani, M., Alam, N. A., </a:t>
            </a:r>
            <a:r>
              <a:rPr lang="en-US" sz="2000" b="0" err="1">
                <a:solidFill>
                  <a:srgbClr val="000000"/>
                </a:solidFill>
                <a:latin typeface="Rubik 2 Medium" panose="020B0604020202020204" charset="-79"/>
                <a:cs typeface="Rubik 2 Medium" panose="020B0604020202020204" charset="-79"/>
              </a:rPr>
              <a:t>Antora</a:t>
            </a:r>
            <a:r>
              <a:rPr lang="en-US" sz="2000" b="0">
                <a:solidFill>
                  <a:srgbClr val="000000"/>
                </a:solidFill>
                <a:latin typeface="Rubik 2 Medium" panose="020B0604020202020204" charset="-79"/>
                <a:cs typeface="Rubik 2 Medium" panose="020B0604020202020204" charset="-79"/>
              </a:rPr>
              <a:t>, K. F., </a:t>
            </a:r>
            <a:r>
              <a:rPr lang="en-US" sz="2000" b="0" err="1">
                <a:solidFill>
                  <a:srgbClr val="000000"/>
                </a:solidFill>
                <a:latin typeface="Rubik 2 Medium" panose="020B0604020202020204" charset="-79"/>
                <a:cs typeface="Rubik 2 Medium" panose="020B0604020202020204" charset="-79"/>
              </a:rPr>
              <a:t>Khandakar</a:t>
            </a:r>
            <a:r>
              <a:rPr lang="en-US" sz="2000" b="0">
                <a:solidFill>
                  <a:srgbClr val="000000"/>
                </a:solidFill>
                <a:latin typeface="Rubik 2 Medium" panose="020B0604020202020204" charset="-79"/>
                <a:cs typeface="Rubik 2 Medium" panose="020B0604020202020204" charset="-79"/>
              </a:rPr>
              <a:t>, A., &amp; Zaman, S. A. U. (2024, May 19). Novel Interpretable and Robust Web-based AI Platform for Phishing Email Detection. ArXiv.org. </a:t>
            </a:r>
            <a:r>
              <a:rPr lang="en-US" sz="2000" b="0">
                <a:solidFill>
                  <a:srgbClr val="000000"/>
                </a:solidFill>
                <a:latin typeface="Rubik 2 Medium" panose="020B0604020202020204" charset="-79"/>
                <a:cs typeface="Rubik 2 Medium" panose="020B0604020202020204" charset="-79"/>
                <a:hlinkClick r:id="rId7">
                  <a:extLst>
                    <a:ext uri="{A12FA001-AC4F-418D-AE19-62706E023703}">
                      <ahyp:hlinkClr xmlns:ahyp="http://schemas.microsoft.com/office/drawing/2018/hyperlinkcolor" val="tx"/>
                    </a:ext>
                  </a:extLst>
                </a:hlinkClick>
              </a:rPr>
              <a:t>https://arxiv.org/abs/2405.11619</a:t>
            </a:r>
            <a:endParaRPr lang="en-US" sz="2000" b="0">
              <a:solidFill>
                <a:srgbClr val="000000"/>
              </a:solidFill>
              <a:latin typeface="Rubik 2 Medium" panose="020B0604020202020204" charset="-79"/>
              <a:cs typeface="Rubik 2 Medium" panose="020B0604020202020204" charset="-79"/>
            </a:endParaRPr>
          </a:p>
        </p:txBody>
      </p:sp>
    </p:spTree>
    <p:extLst>
      <p:ext uri="{BB962C8B-B14F-4D97-AF65-F5344CB8AC3E}">
        <p14:creationId xmlns:p14="http://schemas.microsoft.com/office/powerpoint/2010/main" val="648248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817037" y="2441709"/>
            <a:ext cx="10353845"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Would you click the link?</a:t>
            </a:r>
          </a:p>
        </p:txBody>
      </p:sp>
      <p:sp>
        <p:nvSpPr>
          <p:cNvPr id="17" name="TextBox 16">
            <a:extLst>
              <a:ext uri="{FF2B5EF4-FFF2-40B4-BE49-F238E27FC236}">
                <a16:creationId xmlns:a16="http://schemas.microsoft.com/office/drawing/2014/main" id="{0FFAD8B3-3B06-4C14-B8A1-F874E04D2801}"/>
              </a:ext>
            </a:extLst>
          </p:cNvPr>
          <p:cNvSpPr txBox="1"/>
          <p:nvPr/>
        </p:nvSpPr>
        <p:spPr>
          <a:xfrm>
            <a:off x="2418767" y="3257286"/>
            <a:ext cx="13150384" cy="6740307"/>
          </a:xfrm>
          <a:prstGeom prst="rect">
            <a:avLst/>
          </a:prstGeom>
          <a:noFill/>
        </p:spPr>
        <p:txBody>
          <a:bodyPr wrap="square" rtlCol="0">
            <a:spAutoFit/>
          </a:bodyPr>
          <a:lstStyle/>
          <a:p>
            <a:r>
              <a:rPr lang="en-US" sz="2400">
                <a:latin typeface="Rubik" panose="020B0604020202020204" charset="-79"/>
                <a:cs typeface="Rubik" panose="020B0604020202020204" charset="-79"/>
              </a:rPr>
              <a:t>Hi Alex,</a:t>
            </a:r>
          </a:p>
          <a:p>
            <a:r>
              <a:rPr lang="en-US" sz="2400">
                <a:latin typeface="Rubik" panose="020B0604020202020204" charset="-79"/>
                <a:cs typeface="Rubik" panose="020B0604020202020204" charset="-79"/>
              </a:rPr>
              <a:t>Hope this email finds you well! </a:t>
            </a:r>
          </a:p>
          <a:p>
            <a:endParaRPr lang="en-US" sz="2400">
              <a:latin typeface="Rubik" panose="020B0604020202020204" charset="-79"/>
              <a:cs typeface="Rubik" panose="020B0604020202020204" charset="-79"/>
            </a:endParaRPr>
          </a:p>
          <a:p>
            <a:r>
              <a:rPr lang="en-US" sz="2400">
                <a:latin typeface="Rubik" panose="020B0604020202020204" charset="-79"/>
                <a:cs typeface="Rubik" panose="020B0604020202020204" charset="-79"/>
              </a:rPr>
              <a:t>We noticed that you're a big fan of exploring new trails and trying out new recipes, so we thought you'd love what we have in store for you!</a:t>
            </a:r>
          </a:p>
          <a:p>
            <a:endParaRPr lang="en-US" sz="2400">
              <a:latin typeface="Rubik" panose="020B0604020202020204" charset="-79"/>
              <a:cs typeface="Rubik" panose="020B0604020202020204" charset="-79"/>
            </a:endParaRPr>
          </a:p>
          <a:p>
            <a:r>
              <a:rPr lang="en-US" sz="2400">
                <a:latin typeface="Rubik" panose="020B0604020202020204" charset="-79"/>
                <a:cs typeface="Rubik" panose="020B0604020202020204" charset="-79"/>
              </a:rPr>
              <a:t>As a token of our appreciation, we're inviting you to check out our </a:t>
            </a:r>
            <a:r>
              <a:rPr lang="en-US" sz="2400" b="1">
                <a:latin typeface="Rubik" panose="020B0604020202020204" charset="-79"/>
                <a:cs typeface="Rubik" panose="020B0604020202020204" charset="-79"/>
              </a:rPr>
              <a:t>exclusive collection</a:t>
            </a:r>
            <a:r>
              <a:rPr lang="en-US" sz="2400">
                <a:latin typeface="Rubik" panose="020B0604020202020204" charset="-79"/>
                <a:cs typeface="Rubik" panose="020B0604020202020204" charset="-79"/>
              </a:rPr>
              <a:t> of hiking gear and cooking essentials, handpicked just for you. Plus, enjoy a </a:t>
            </a:r>
            <a:r>
              <a:rPr lang="en-US" sz="2400" b="1">
                <a:latin typeface="Rubik" panose="020B0604020202020204" charset="-79"/>
                <a:cs typeface="Rubik" panose="020B0604020202020204" charset="-79"/>
              </a:rPr>
              <a:t>special discount</a:t>
            </a:r>
            <a:r>
              <a:rPr lang="en-US" sz="2400">
                <a:latin typeface="Rubik" panose="020B0604020202020204" charset="-79"/>
                <a:cs typeface="Rubik" panose="020B0604020202020204" charset="-79"/>
              </a:rPr>
              <a:t> on your next purchase!</a:t>
            </a:r>
          </a:p>
          <a:p>
            <a:endParaRPr lang="en-US" sz="2400">
              <a:latin typeface="Rubik" panose="020B0604020202020204" charset="-79"/>
              <a:cs typeface="Rubik" panose="020B0604020202020204" charset="-79"/>
            </a:endParaRPr>
          </a:p>
          <a:p>
            <a:r>
              <a:rPr lang="en-US" sz="2400">
                <a:latin typeface="Rubik" panose="020B0604020202020204" charset="-79"/>
                <a:cs typeface="Rubik" panose="020B0604020202020204" charset="-79"/>
              </a:rPr>
              <a:t>Click here to explore and redeem your offer: </a:t>
            </a:r>
            <a:r>
              <a:rPr lang="en-US" sz="2400">
                <a:latin typeface="Rubik" panose="020B0604020202020204" charset="-79"/>
                <a:cs typeface="Rubik" panose="020B0604020202020204" charset="-79"/>
                <a:hlinkClick r:id="rId6"/>
              </a:rPr>
              <a:t>bit.ly/3DkR2Rw</a:t>
            </a:r>
            <a:endParaRPr lang="en-US" sz="2400">
              <a:latin typeface="Rubik" panose="020B0604020202020204" charset="-79"/>
              <a:cs typeface="Rubik" panose="020B0604020202020204" charset="-79"/>
            </a:endParaRPr>
          </a:p>
          <a:p>
            <a:r>
              <a:rPr lang="en-US" sz="2400">
                <a:latin typeface="Rubik" panose="020B0604020202020204" charset="-79"/>
                <a:cs typeface="Rubik" panose="020B0604020202020204" charset="-79"/>
              </a:rPr>
              <a:t>But hurry, this offer expires soon, and you won't want to miss out on these amazing deals!</a:t>
            </a:r>
          </a:p>
          <a:p>
            <a:r>
              <a:rPr lang="en-US" sz="2400">
                <a:latin typeface="Rubik" panose="020B0604020202020204" charset="-79"/>
                <a:cs typeface="Rubik" panose="020B0604020202020204" charset="-79"/>
              </a:rPr>
              <a:t>Looking forward to seeing you at the checkout!</a:t>
            </a:r>
          </a:p>
          <a:p>
            <a:endParaRPr lang="en-US" sz="2400">
              <a:latin typeface="Rubik" panose="020B0604020202020204" charset="-79"/>
              <a:cs typeface="Rubik" panose="020B0604020202020204" charset="-79"/>
            </a:endParaRPr>
          </a:p>
          <a:p>
            <a:r>
              <a:rPr lang="en-US" sz="2400">
                <a:latin typeface="Rubik" panose="020B0604020202020204" charset="-79"/>
                <a:cs typeface="Rubik" panose="020B0604020202020204" charset="-79"/>
              </a:rPr>
              <a:t>Best,</a:t>
            </a:r>
          </a:p>
          <a:p>
            <a:r>
              <a:rPr lang="en-US" sz="2400" err="1">
                <a:latin typeface="Rubik" panose="020B0604020202020204" charset="-79"/>
                <a:cs typeface="Rubik" panose="020B0604020202020204" charset="-79"/>
              </a:rPr>
              <a:t>TrailBlazer</a:t>
            </a:r>
            <a:r>
              <a:rPr lang="en-US" sz="2400">
                <a:latin typeface="Rubik" panose="020B0604020202020204" charset="-79"/>
                <a:cs typeface="Rubik" panose="020B0604020202020204" charset="-79"/>
              </a:rPr>
              <a:t> Gear Co.</a:t>
            </a:r>
          </a:p>
          <a:p>
            <a:r>
              <a:rPr lang="en-US" sz="2400">
                <a:latin typeface="Rubik" panose="020B0604020202020204" charset="-79"/>
                <a:cs typeface="Rubik" panose="020B0604020202020204" charset="-79"/>
              </a:rPr>
              <a:t>P.S. Use the hashtag #AlexExplores on social media to share your new adventures and culinary creations with our community!</a:t>
            </a:r>
          </a:p>
        </p:txBody>
      </p:sp>
    </p:spTree>
    <p:extLst>
      <p:ext uri="{BB962C8B-B14F-4D97-AF65-F5344CB8AC3E}">
        <p14:creationId xmlns:p14="http://schemas.microsoft.com/office/powerpoint/2010/main" val="258855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6978176" y="2472355"/>
            <a:ext cx="4031563"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Abstract</a:t>
            </a:r>
          </a:p>
        </p:txBody>
      </p:sp>
      <p:sp>
        <p:nvSpPr>
          <p:cNvPr id="17" name="TextBox 16">
            <a:extLst>
              <a:ext uri="{FF2B5EF4-FFF2-40B4-BE49-F238E27FC236}">
                <a16:creationId xmlns:a16="http://schemas.microsoft.com/office/drawing/2014/main" id="{0FFAD8B3-3B06-4C14-B8A1-F874E04D2801}"/>
              </a:ext>
            </a:extLst>
          </p:cNvPr>
          <p:cNvSpPr txBox="1"/>
          <p:nvPr/>
        </p:nvSpPr>
        <p:spPr>
          <a:xfrm>
            <a:off x="3006375" y="4061361"/>
            <a:ext cx="11975167" cy="3970318"/>
          </a:xfrm>
          <a:prstGeom prst="rect">
            <a:avLst/>
          </a:prstGeom>
          <a:noFill/>
        </p:spPr>
        <p:txBody>
          <a:bodyPr wrap="square" rtlCol="0">
            <a:spAutoFit/>
          </a:bodyPr>
          <a:lstStyle/>
          <a:p>
            <a:pPr marL="0" indent="0">
              <a:spcBef>
                <a:spcPts val="800"/>
              </a:spcBef>
              <a:buNone/>
            </a:pPr>
            <a:r>
              <a:rPr lang="en-US" sz="2800" b="0" i="0">
                <a:solidFill>
                  <a:srgbClr val="000000"/>
                </a:solidFill>
                <a:effectLst/>
                <a:latin typeface="Rubik 2 Medium" panose="020B0604020202020204" charset="-79"/>
                <a:cs typeface="Rubik 2 Medium" panose="020B0604020202020204" charset="-79"/>
              </a:rPr>
              <a:t>Phishing emails have been an ongoing issue for cyber security. A solution to this problem is using machine learning to create a model that can classify an email. To create the models, feature extraction is performed. Part of the features rely on human errors and the similarity in vocabulary in emails. With generative AI, the difference in features between legitimate and phishing emails becomes blurred. Generative AI makes it possible to automate the creation of personalized phishing emails. This research aims to show the effects of generative AI on multiple machine-learning models </a:t>
            </a:r>
            <a:endParaRPr lang="en-US" sz="2800" b="1">
              <a:latin typeface="Rubik 2 Medium" panose="020B0604020202020204" charset="-79"/>
              <a:cs typeface="Rubik 2 Medium" panose="020B0604020202020204" charset="-79"/>
            </a:endParaRPr>
          </a:p>
        </p:txBody>
      </p:sp>
    </p:spTree>
    <p:extLst>
      <p:ext uri="{BB962C8B-B14F-4D97-AF65-F5344CB8AC3E}">
        <p14:creationId xmlns:p14="http://schemas.microsoft.com/office/powerpoint/2010/main" val="46157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314F"/>
        </a:solidFill>
        <a:effectLst/>
      </p:bgPr>
    </p:bg>
    <p:spTree>
      <p:nvGrpSpPr>
        <p:cNvPr id="1" name=""/>
        <p:cNvGrpSpPr/>
        <p:nvPr/>
      </p:nvGrpSpPr>
      <p:grpSpPr>
        <a:xfrm>
          <a:off x="0" y="0"/>
          <a:ext cx="0" cy="0"/>
          <a:chOff x="0" y="0"/>
          <a:chExt cx="0" cy="0"/>
        </a:xfrm>
      </p:grpSpPr>
      <p:sp>
        <p:nvSpPr>
          <p:cNvPr id="9" name="TextBox 9"/>
          <p:cNvSpPr txBox="1"/>
          <p:nvPr/>
        </p:nvSpPr>
        <p:spPr>
          <a:xfrm>
            <a:off x="2223519" y="7974047"/>
            <a:ext cx="3676405" cy="547370"/>
          </a:xfrm>
          <a:prstGeom prst="rect">
            <a:avLst/>
          </a:prstGeom>
        </p:spPr>
        <p:txBody>
          <a:bodyPr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Meng Ting Chung</a:t>
            </a:r>
          </a:p>
        </p:txBody>
      </p:sp>
      <p:sp>
        <p:nvSpPr>
          <p:cNvPr id="10" name="TextBox 10"/>
          <p:cNvSpPr txBox="1"/>
          <p:nvPr/>
        </p:nvSpPr>
        <p:spPr>
          <a:xfrm>
            <a:off x="2527056" y="8569042"/>
            <a:ext cx="2532104" cy="1039965"/>
          </a:xfrm>
          <a:prstGeom prst="rect">
            <a:avLst/>
          </a:prstGeom>
        </p:spPr>
        <p:txBody>
          <a:bodyPr wrap="square"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University of Findlay</a:t>
            </a:r>
          </a:p>
        </p:txBody>
      </p:sp>
      <p:sp>
        <p:nvSpPr>
          <p:cNvPr id="11" name="TextBox 11"/>
          <p:cNvSpPr txBox="1"/>
          <p:nvPr/>
        </p:nvSpPr>
        <p:spPr>
          <a:xfrm>
            <a:off x="5938059" y="8032357"/>
            <a:ext cx="6411881" cy="536685"/>
          </a:xfrm>
          <a:prstGeom prst="rect">
            <a:avLst/>
          </a:prstGeom>
        </p:spPr>
        <p:txBody>
          <a:bodyPr wrap="square"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Aldrin Chua, M.Sc., CISSP</a:t>
            </a:r>
          </a:p>
        </p:txBody>
      </p:sp>
      <p:sp>
        <p:nvSpPr>
          <p:cNvPr id="12" name="TextBox 12"/>
          <p:cNvSpPr txBox="1"/>
          <p:nvPr/>
        </p:nvSpPr>
        <p:spPr>
          <a:xfrm>
            <a:off x="11887200" y="7974047"/>
            <a:ext cx="5011888" cy="536685"/>
          </a:xfrm>
          <a:prstGeom prst="rect">
            <a:avLst/>
          </a:prstGeom>
        </p:spPr>
        <p:txBody>
          <a:bodyPr wrap="square" lIns="0" tIns="0" rIns="0" bIns="0" rtlCol="0" anchor="t">
            <a:spAutoFit/>
          </a:bodyPr>
          <a:lstStyle/>
          <a:p>
            <a:pPr algn="ctr">
              <a:lnSpc>
                <a:spcPts val="4480"/>
              </a:lnSpc>
              <a:spcBef>
                <a:spcPct val="0"/>
              </a:spcBef>
            </a:pPr>
            <a:r>
              <a:rPr lang="en-US" sz="3200" b="1">
                <a:solidFill>
                  <a:srgbClr val="FFFFFF"/>
                </a:solidFill>
                <a:latin typeface="Rubik 2 Semi-Bold"/>
                <a:ea typeface="Rubik 2 Semi-Bold"/>
                <a:cs typeface="Rubik 2 Semi-Bold"/>
                <a:sym typeface="Rubik 2 Semi-Bold"/>
              </a:rPr>
              <a:t>Helen Schneider, Ph.D.</a:t>
            </a:r>
          </a:p>
        </p:txBody>
      </p:sp>
      <p:sp>
        <p:nvSpPr>
          <p:cNvPr id="13" name="TextBox 13"/>
          <p:cNvSpPr txBox="1"/>
          <p:nvPr/>
        </p:nvSpPr>
        <p:spPr>
          <a:xfrm>
            <a:off x="7284028" y="8589292"/>
            <a:ext cx="3719941" cy="1039965"/>
          </a:xfrm>
          <a:prstGeom prst="rect">
            <a:avLst/>
          </a:prstGeom>
        </p:spPr>
        <p:txBody>
          <a:bodyPr wrap="square"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Owens Community College</a:t>
            </a:r>
          </a:p>
        </p:txBody>
      </p:sp>
      <p:sp>
        <p:nvSpPr>
          <p:cNvPr id="14" name="TextBox 14"/>
          <p:cNvSpPr txBox="1"/>
          <p:nvPr/>
        </p:nvSpPr>
        <p:spPr>
          <a:xfrm>
            <a:off x="12787809" y="8569042"/>
            <a:ext cx="2745752" cy="1039965"/>
          </a:xfrm>
          <a:prstGeom prst="rect">
            <a:avLst/>
          </a:prstGeom>
        </p:spPr>
        <p:txBody>
          <a:bodyPr wrap="square" lIns="0" tIns="0" rIns="0" bIns="0" rtlCol="0" anchor="t">
            <a:spAutoFit/>
          </a:bodyPr>
          <a:lstStyle/>
          <a:p>
            <a:pPr algn="ctr">
              <a:lnSpc>
                <a:spcPts val="4200"/>
              </a:lnSpc>
              <a:spcBef>
                <a:spcPct val="0"/>
              </a:spcBef>
            </a:pPr>
            <a:r>
              <a:rPr lang="en-US" sz="3000" b="1">
                <a:solidFill>
                  <a:srgbClr val="FFFFFF"/>
                </a:solidFill>
                <a:latin typeface="Rubik 2 Medium"/>
                <a:ea typeface="Rubik 2 Medium"/>
                <a:cs typeface="Rubik 2 Medium"/>
                <a:sym typeface="Rubik 2 Medium"/>
              </a:rPr>
              <a:t>University of Findlay</a:t>
            </a:r>
          </a:p>
        </p:txBody>
      </p:sp>
      <p:grpSp>
        <p:nvGrpSpPr>
          <p:cNvPr id="24" name="Group 6">
            <a:extLst>
              <a:ext uri="{FF2B5EF4-FFF2-40B4-BE49-F238E27FC236}">
                <a16:creationId xmlns:a16="http://schemas.microsoft.com/office/drawing/2014/main" id="{EB8C04AA-E121-9710-308A-9A92AFEAA366}"/>
              </a:ext>
            </a:extLst>
          </p:cNvPr>
          <p:cNvGrpSpPr/>
          <p:nvPr/>
        </p:nvGrpSpPr>
        <p:grpSpPr>
          <a:xfrm>
            <a:off x="-50448" y="1759578"/>
            <a:ext cx="18434379" cy="158771"/>
            <a:chOff x="0" y="0"/>
            <a:chExt cx="10214534" cy="129008"/>
          </a:xfrm>
        </p:grpSpPr>
        <p:sp>
          <p:nvSpPr>
            <p:cNvPr id="25" name="Freeform 7">
              <a:extLst>
                <a:ext uri="{FF2B5EF4-FFF2-40B4-BE49-F238E27FC236}">
                  <a16:creationId xmlns:a16="http://schemas.microsoft.com/office/drawing/2014/main" id="{20E52F58-6DA8-C8BC-6733-B17994D6620D}"/>
                </a:ext>
              </a:extLst>
            </p:cNvPr>
            <p:cNvSpPr/>
            <p:nvPr/>
          </p:nvSpPr>
          <p:spPr>
            <a:xfrm>
              <a:off x="0" y="0"/>
              <a:ext cx="10214534" cy="129008"/>
            </a:xfrm>
            <a:custGeom>
              <a:avLst/>
              <a:gdLst/>
              <a:ahLst/>
              <a:cxnLst/>
              <a:rect l="l" t="t" r="r" b="b"/>
              <a:pathLst>
                <a:path w="10214534" h="129008">
                  <a:moveTo>
                    <a:pt x="0" y="0"/>
                  </a:moveTo>
                  <a:lnTo>
                    <a:pt x="10214534" y="0"/>
                  </a:lnTo>
                  <a:lnTo>
                    <a:pt x="10214534" y="129008"/>
                  </a:lnTo>
                  <a:lnTo>
                    <a:pt x="0" y="129008"/>
                  </a:lnTo>
                  <a:close/>
                </a:path>
              </a:pathLst>
            </a:custGeom>
            <a:solidFill>
              <a:srgbClr val="4BA6B3"/>
            </a:solidFill>
          </p:spPr>
          <p:txBody>
            <a:bodyPr/>
            <a:lstStyle/>
            <a:p>
              <a:endParaRPr lang="en-US"/>
            </a:p>
          </p:txBody>
        </p:sp>
        <p:sp>
          <p:nvSpPr>
            <p:cNvPr id="26" name="TextBox 8">
              <a:extLst>
                <a:ext uri="{FF2B5EF4-FFF2-40B4-BE49-F238E27FC236}">
                  <a16:creationId xmlns:a16="http://schemas.microsoft.com/office/drawing/2014/main" id="{66A293E7-2F4D-C70F-1D8B-6059FB974EBD}"/>
                </a:ext>
              </a:extLst>
            </p:cNvPr>
            <p:cNvSpPr txBox="1"/>
            <p:nvPr/>
          </p:nvSpPr>
          <p:spPr>
            <a:xfrm>
              <a:off x="0" y="-19050"/>
              <a:ext cx="10214534" cy="148058"/>
            </a:xfrm>
            <a:prstGeom prst="rect">
              <a:avLst/>
            </a:prstGeom>
          </p:spPr>
          <p:txBody>
            <a:bodyPr lIns="42061" tIns="42061" rIns="42061" bIns="42061" rtlCol="0" anchor="ctr"/>
            <a:lstStyle/>
            <a:p>
              <a:pPr algn="ctr">
                <a:lnSpc>
                  <a:spcPts val="1386"/>
                </a:lnSpc>
              </a:pPr>
              <a:endParaRPr/>
            </a:p>
          </p:txBody>
        </p:sp>
      </p:grpSp>
      <p:grpSp>
        <p:nvGrpSpPr>
          <p:cNvPr id="8" name="Group 10">
            <a:extLst>
              <a:ext uri="{FF2B5EF4-FFF2-40B4-BE49-F238E27FC236}">
                <a16:creationId xmlns:a16="http://schemas.microsoft.com/office/drawing/2014/main" id="{02656AAD-039C-D1C2-640A-D07CEC63E44C}"/>
              </a:ext>
            </a:extLst>
          </p:cNvPr>
          <p:cNvGrpSpPr/>
          <p:nvPr/>
        </p:nvGrpSpPr>
        <p:grpSpPr>
          <a:xfrm>
            <a:off x="-178450" y="188057"/>
            <a:ext cx="7110301" cy="1517904"/>
            <a:chOff x="0" y="0"/>
            <a:chExt cx="9001236" cy="2089634"/>
          </a:xfrm>
        </p:grpSpPr>
        <p:sp>
          <p:nvSpPr>
            <p:cNvPr id="16" name="Freeform 11">
              <a:extLst>
                <a:ext uri="{FF2B5EF4-FFF2-40B4-BE49-F238E27FC236}">
                  <a16:creationId xmlns:a16="http://schemas.microsoft.com/office/drawing/2014/main" id="{297C57FF-D5BC-9C9F-B09A-25BEAE89935C}"/>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2"/>
              <a:stretch>
                <a:fillRect/>
              </a:stretch>
            </a:blipFill>
          </p:spPr>
          <p:txBody>
            <a:bodyPr/>
            <a:lstStyle/>
            <a:p>
              <a:endParaRPr lang="en-US"/>
            </a:p>
          </p:txBody>
        </p:sp>
        <p:sp>
          <p:nvSpPr>
            <p:cNvPr id="17" name="TextBox 12">
              <a:extLst>
                <a:ext uri="{FF2B5EF4-FFF2-40B4-BE49-F238E27FC236}">
                  <a16:creationId xmlns:a16="http://schemas.microsoft.com/office/drawing/2014/main" id="{FB2DB4E5-06B6-CB86-71E1-02116E72DAC8}"/>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8" name="TextBox 13">
              <a:extLst>
                <a:ext uri="{FF2B5EF4-FFF2-40B4-BE49-F238E27FC236}">
                  <a16:creationId xmlns:a16="http://schemas.microsoft.com/office/drawing/2014/main" id="{644E84F5-A5F7-DA85-E52F-DF7BFD67F5F9}"/>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9" name="Freeform 14">
              <a:extLst>
                <a:ext uri="{FF2B5EF4-FFF2-40B4-BE49-F238E27FC236}">
                  <a16:creationId xmlns:a16="http://schemas.microsoft.com/office/drawing/2014/main" id="{01295D7C-32C6-2130-4F0E-D3B74BA211F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15">
              <a:extLst>
                <a:ext uri="{FF2B5EF4-FFF2-40B4-BE49-F238E27FC236}">
                  <a16:creationId xmlns:a16="http://schemas.microsoft.com/office/drawing/2014/main" id="{E56F5E66-87E2-540A-BEA2-3E2C92120C9A}"/>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28" name="Picture 27" descr="A person wearing glasses and a grey shirt&#10;&#10;Description automatically generated">
            <a:extLst>
              <a:ext uri="{FF2B5EF4-FFF2-40B4-BE49-F238E27FC236}">
                <a16:creationId xmlns:a16="http://schemas.microsoft.com/office/drawing/2014/main" id="{55F25DC7-BCEC-4D23-BD68-35313C4BDD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055" y="3264012"/>
            <a:ext cx="3249881" cy="4662410"/>
          </a:xfrm>
          <a:prstGeom prst="rect">
            <a:avLst/>
          </a:prstGeom>
        </p:spPr>
      </p:pic>
      <p:pic>
        <p:nvPicPr>
          <p:cNvPr id="30" name="Picture 29" descr="A person smiling at the camera&#10;&#10;AI-generated content may be incorrect.">
            <a:extLst>
              <a:ext uri="{FF2B5EF4-FFF2-40B4-BE49-F238E27FC236}">
                <a16:creationId xmlns:a16="http://schemas.microsoft.com/office/drawing/2014/main" id="{02E60813-E9C6-44ED-A5B3-F4EB05E10CCB}"/>
              </a:ext>
            </a:extLst>
          </p:cNvPr>
          <p:cNvPicPr>
            <a:picLocks noChangeAspect="1"/>
          </p:cNvPicPr>
          <p:nvPr/>
        </p:nvPicPr>
        <p:blipFill rotWithShape="1">
          <a:blip r:embed="rId6">
            <a:extLst>
              <a:ext uri="{28A0092B-C50C-407E-A947-70E740481C1C}">
                <a14:useLocalDpi xmlns:a14="http://schemas.microsoft.com/office/drawing/2010/main" val="0"/>
              </a:ext>
            </a:extLst>
          </a:blip>
          <a:srcRect l="17091" t="21715" r="14721" b="24414"/>
          <a:stretch/>
        </p:blipFill>
        <p:spPr>
          <a:xfrm>
            <a:off x="7472896" y="3313879"/>
            <a:ext cx="3320921" cy="4662410"/>
          </a:xfrm>
          <a:prstGeom prst="rect">
            <a:avLst/>
          </a:prstGeom>
        </p:spPr>
      </p:pic>
      <p:pic>
        <p:nvPicPr>
          <p:cNvPr id="31" name="Picture 30" descr="A person wearing glasses and a blue sweater&#10;&#10;Description automatically generated">
            <a:extLst>
              <a:ext uri="{FF2B5EF4-FFF2-40B4-BE49-F238E27FC236}">
                <a16:creationId xmlns:a16="http://schemas.microsoft.com/office/drawing/2014/main" id="{29BC4DAB-1FF5-4604-A627-886B18B88D6A}"/>
              </a:ext>
            </a:extLst>
          </p:cNvPr>
          <p:cNvPicPr>
            <a:picLocks noChangeAspect="1"/>
          </p:cNvPicPr>
          <p:nvPr/>
        </p:nvPicPr>
        <p:blipFill rotWithShape="1">
          <a:blip r:embed="rId7">
            <a:extLst>
              <a:ext uri="{28A0092B-C50C-407E-A947-70E740481C1C}">
                <a14:useLocalDpi xmlns:a14="http://schemas.microsoft.com/office/drawing/2010/main" val="0"/>
              </a:ext>
            </a:extLst>
          </a:blip>
          <a:srcRect t="1" b="-2359"/>
          <a:stretch/>
        </p:blipFill>
        <p:spPr>
          <a:xfrm>
            <a:off x="12445748" y="3313879"/>
            <a:ext cx="3379690" cy="461254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695700"/>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5660788" y="2512958"/>
            <a:ext cx="6966424"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Phishing Attack</a:t>
            </a:r>
          </a:p>
        </p:txBody>
      </p:sp>
      <p:sp>
        <p:nvSpPr>
          <p:cNvPr id="17" name="TextBox 16">
            <a:extLst>
              <a:ext uri="{FF2B5EF4-FFF2-40B4-BE49-F238E27FC236}">
                <a16:creationId xmlns:a16="http://schemas.microsoft.com/office/drawing/2014/main" id="{0FFAD8B3-3B06-4C14-B8A1-F874E04D2801}"/>
              </a:ext>
            </a:extLst>
          </p:cNvPr>
          <p:cNvSpPr txBox="1"/>
          <p:nvPr/>
        </p:nvSpPr>
        <p:spPr>
          <a:xfrm>
            <a:off x="3006375" y="4061361"/>
            <a:ext cx="8118825" cy="3518912"/>
          </a:xfrm>
          <a:prstGeom prst="rect">
            <a:avLst/>
          </a:prstGeom>
          <a:noFill/>
        </p:spPr>
        <p:txBody>
          <a:bodyPr wrap="square" rtlCol="0">
            <a:spAutoFit/>
          </a:bodyPr>
          <a:lstStyle/>
          <a:p>
            <a:pPr marL="457200" indent="-457200">
              <a:spcBef>
                <a:spcPts val="800"/>
              </a:spcBef>
              <a:buFont typeface="Arial" panose="020B0604020202020204" pitchFamily="34" charset="0"/>
              <a:buChar char="•"/>
            </a:pPr>
            <a:r>
              <a:rPr lang="en-US" sz="2800" b="0" i="0">
                <a:solidFill>
                  <a:srgbClr val="000000"/>
                </a:solidFill>
                <a:effectLst/>
                <a:latin typeface="WordVisi_MSFontService"/>
              </a:rPr>
              <a:t>One of the most common </a:t>
            </a:r>
            <a:r>
              <a:rPr lang="en-US" sz="2800">
                <a:solidFill>
                  <a:srgbClr val="000000"/>
                </a:solidFill>
                <a:latin typeface="WordVisi_MSFontService"/>
              </a:rPr>
              <a:t>form of cyber attack</a:t>
            </a:r>
            <a:endParaRPr lang="en-US" sz="2800" b="0" i="0">
              <a:solidFill>
                <a:srgbClr val="000000"/>
              </a:solidFill>
              <a:effectLst/>
              <a:latin typeface="WordVisi_MSFontService"/>
            </a:endParaRPr>
          </a:p>
          <a:p>
            <a:pPr marL="457200" indent="-457200">
              <a:spcBef>
                <a:spcPts val="800"/>
              </a:spcBef>
              <a:buFont typeface="Arial" panose="020B0604020202020204" pitchFamily="34" charset="0"/>
              <a:buChar char="•"/>
            </a:pPr>
            <a:r>
              <a:rPr lang="en-US" sz="2800" b="0" i="0">
                <a:solidFill>
                  <a:srgbClr val="000000"/>
                </a:solidFill>
                <a:effectLst/>
                <a:latin typeface="WordVisi_MSFontService"/>
              </a:rPr>
              <a:t>An attack that elicits a second action from the target, usually through email</a:t>
            </a:r>
          </a:p>
          <a:p>
            <a:pPr marL="457200" indent="-457200">
              <a:spcBef>
                <a:spcPts val="800"/>
              </a:spcBef>
              <a:buFont typeface="Arial" panose="020B0604020202020204" pitchFamily="34" charset="0"/>
              <a:buChar char="•"/>
            </a:pPr>
            <a:r>
              <a:rPr lang="en-US" sz="2800" b="0" i="0">
                <a:solidFill>
                  <a:srgbClr val="000000"/>
                </a:solidFill>
                <a:effectLst/>
                <a:latin typeface="WordVisi_MSFontService"/>
              </a:rPr>
              <a:t>Social Engineering Techniques are used to increase success rate</a:t>
            </a:r>
          </a:p>
          <a:p>
            <a:pPr marL="0" indent="0">
              <a:spcBef>
                <a:spcPts val="800"/>
              </a:spcBef>
              <a:buNone/>
            </a:pPr>
            <a:endParaRPr lang="en-US" sz="2800" b="0" i="0">
              <a:solidFill>
                <a:srgbClr val="000000"/>
              </a:solidFill>
              <a:effectLst/>
              <a:latin typeface="WordVisi_MSFontService"/>
            </a:endParaRPr>
          </a:p>
          <a:p>
            <a:pPr marL="0" indent="0">
              <a:spcBef>
                <a:spcPts val="800"/>
              </a:spcBef>
              <a:buNone/>
            </a:pPr>
            <a:endParaRPr lang="en-US" sz="2800" b="1"/>
          </a:p>
        </p:txBody>
      </p:sp>
      <p:pic>
        <p:nvPicPr>
          <p:cNvPr id="16" name="Picture 15" descr="Email Phishing Attack 8517200 Vector Art at Vecteezy">
            <a:extLst>
              <a:ext uri="{FF2B5EF4-FFF2-40B4-BE49-F238E27FC236}">
                <a16:creationId xmlns:a16="http://schemas.microsoft.com/office/drawing/2014/main" id="{6D8D2CB6-0CE3-44C4-8D0A-E8214D304A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811" t="7763" r="15264" b="7515"/>
          <a:stretch/>
        </p:blipFill>
        <p:spPr bwMode="auto">
          <a:xfrm>
            <a:off x="12054715" y="3323565"/>
            <a:ext cx="5204020" cy="425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55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2C587-5D8E-7DD6-D9CA-4901AC7E5164}"/>
            </a:ext>
          </a:extLst>
        </p:cNvPr>
        <p:cNvGrpSpPr/>
        <p:nvPr/>
      </p:nvGrpSpPr>
      <p:grpSpPr>
        <a:xfrm>
          <a:off x="0" y="0"/>
          <a:ext cx="0" cy="0"/>
          <a:chOff x="0" y="0"/>
          <a:chExt cx="0" cy="0"/>
        </a:xfrm>
      </p:grpSpPr>
      <p:sp>
        <p:nvSpPr>
          <p:cNvPr id="6" name="Freeform 6">
            <a:extLst>
              <a:ext uri="{FF2B5EF4-FFF2-40B4-BE49-F238E27FC236}">
                <a16:creationId xmlns:a16="http://schemas.microsoft.com/office/drawing/2014/main" id="{FDFF514A-A3D7-143F-3EAC-5C012ACFFBDC}"/>
              </a:ext>
            </a:extLst>
          </p:cNvPr>
          <p:cNvSpPr/>
          <p:nvPr/>
        </p:nvSpPr>
        <p:spPr>
          <a:xfrm>
            <a:off x="1289221" y="8855599"/>
            <a:ext cx="2788921" cy="541134"/>
          </a:xfrm>
          <a:custGeom>
            <a:avLst/>
            <a:gdLst/>
            <a:ahLst/>
            <a:cxnLst/>
            <a:rect l="l" t="t" r="r" b="b"/>
            <a:pathLst>
              <a:path w="2788921" h="541134">
                <a:moveTo>
                  <a:pt x="0" y="0"/>
                </a:moveTo>
                <a:lnTo>
                  <a:pt x="2788921" y="0"/>
                </a:lnTo>
                <a:lnTo>
                  <a:pt x="2788921" y="541134"/>
                </a:lnTo>
                <a:lnTo>
                  <a:pt x="0" y="541134"/>
                </a:lnTo>
                <a:lnTo>
                  <a:pt x="0" y="0"/>
                </a:lnTo>
                <a:close/>
              </a:path>
            </a:pathLst>
          </a:custGeom>
          <a:blipFill>
            <a:blip r:embed="rId2"/>
            <a:stretch>
              <a:fillRect/>
            </a:stretch>
          </a:blipFill>
        </p:spPr>
        <p:txBody>
          <a:bodyPr/>
          <a:lstStyle/>
          <a:p>
            <a:endParaRPr lang="en-US"/>
          </a:p>
        </p:txBody>
      </p:sp>
      <p:sp>
        <p:nvSpPr>
          <p:cNvPr id="2" name="Rectangle 1">
            <a:extLst>
              <a:ext uri="{FF2B5EF4-FFF2-40B4-BE49-F238E27FC236}">
                <a16:creationId xmlns:a16="http://schemas.microsoft.com/office/drawing/2014/main" id="{BFB1B316-817D-4647-8F2A-04D2A20A9083}"/>
              </a:ext>
            </a:extLst>
          </p:cNvPr>
          <p:cNvSpPr/>
          <p:nvPr/>
        </p:nvSpPr>
        <p:spPr>
          <a:xfrm>
            <a:off x="3935890" y="3918506"/>
            <a:ext cx="10116141"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10">
            <a:extLst>
              <a:ext uri="{FF2B5EF4-FFF2-40B4-BE49-F238E27FC236}">
                <a16:creationId xmlns:a16="http://schemas.microsoft.com/office/drawing/2014/main" id="{C782FA82-35B1-375A-FA28-047FB4DC131F}"/>
              </a:ext>
            </a:extLst>
          </p:cNvPr>
          <p:cNvGrpSpPr/>
          <p:nvPr/>
        </p:nvGrpSpPr>
        <p:grpSpPr>
          <a:xfrm>
            <a:off x="-252304" y="146234"/>
            <a:ext cx="7110301" cy="1517904"/>
            <a:chOff x="0" y="0"/>
            <a:chExt cx="9001236" cy="2089634"/>
          </a:xfrm>
        </p:grpSpPr>
        <p:sp>
          <p:nvSpPr>
            <p:cNvPr id="11" name="Freeform 11">
              <a:extLst>
                <a:ext uri="{FF2B5EF4-FFF2-40B4-BE49-F238E27FC236}">
                  <a16:creationId xmlns:a16="http://schemas.microsoft.com/office/drawing/2014/main" id="{0FA94959-A40A-55C2-248C-B84DFF93716B}"/>
                </a:ext>
              </a:extLst>
            </p:cNvPr>
            <p:cNvSpPr/>
            <p:nvPr/>
          </p:nvSpPr>
          <p:spPr>
            <a:xfrm>
              <a:off x="3886287" y="0"/>
              <a:ext cx="1415727" cy="2089634"/>
            </a:xfrm>
            <a:custGeom>
              <a:avLst/>
              <a:gdLst/>
              <a:ahLst/>
              <a:cxnLst/>
              <a:rect l="l" t="t" r="r" b="b"/>
              <a:pathLst>
                <a:path w="1415727" h="2089634">
                  <a:moveTo>
                    <a:pt x="0" y="0"/>
                  </a:moveTo>
                  <a:lnTo>
                    <a:pt x="1415726" y="0"/>
                  </a:lnTo>
                  <a:lnTo>
                    <a:pt x="1415726" y="2089634"/>
                  </a:lnTo>
                  <a:lnTo>
                    <a:pt x="0" y="2089634"/>
                  </a:lnTo>
                  <a:lnTo>
                    <a:pt x="0" y="0"/>
                  </a:lnTo>
                  <a:close/>
                </a:path>
              </a:pathLst>
            </a:custGeom>
            <a:blipFill>
              <a:blip r:embed="rId3"/>
              <a:stretch>
                <a:fillRect/>
              </a:stretch>
            </a:blipFill>
          </p:spPr>
          <p:txBody>
            <a:bodyPr/>
            <a:lstStyle/>
            <a:p>
              <a:endParaRPr lang="en-US"/>
            </a:p>
          </p:txBody>
        </p:sp>
        <p:sp>
          <p:nvSpPr>
            <p:cNvPr id="12" name="TextBox 12">
              <a:extLst>
                <a:ext uri="{FF2B5EF4-FFF2-40B4-BE49-F238E27FC236}">
                  <a16:creationId xmlns:a16="http://schemas.microsoft.com/office/drawing/2014/main" id="{0E041AFC-6F99-A868-88EC-9F97D9A27909}"/>
                </a:ext>
              </a:extLst>
            </p:cNvPr>
            <p:cNvSpPr txBox="1"/>
            <p:nvPr/>
          </p:nvSpPr>
          <p:spPr>
            <a:xfrm>
              <a:off x="5482097" y="1396757"/>
              <a:ext cx="3519139" cy="323050"/>
            </a:xfrm>
            <a:prstGeom prst="rect">
              <a:avLst/>
            </a:prstGeom>
          </p:spPr>
          <p:txBody>
            <a:bodyPr lIns="0" tIns="0" rIns="0" bIns="0" rtlCol="0" anchor="t">
              <a:spAutoFit/>
            </a:bodyPr>
            <a:lstStyle/>
            <a:p>
              <a:pPr algn="ctr">
                <a:lnSpc>
                  <a:spcPts val="2005"/>
                </a:lnSpc>
              </a:pPr>
              <a:r>
                <a:rPr lang="en-US" sz="1432" i="1" spc="-126">
                  <a:solidFill>
                    <a:srgbClr val="FFFFFF"/>
                  </a:solidFill>
                  <a:latin typeface="Rubik 2 Italics"/>
                  <a:ea typeface="Rubik 2 Italics"/>
                  <a:cs typeface="Rubik 2 Italics"/>
                  <a:sym typeface="Rubik 2 Italics"/>
                </a:rPr>
                <a:t>Ohio Information Security Conference</a:t>
              </a:r>
            </a:p>
          </p:txBody>
        </p:sp>
        <p:sp>
          <p:nvSpPr>
            <p:cNvPr id="13" name="TextBox 13">
              <a:extLst>
                <a:ext uri="{FF2B5EF4-FFF2-40B4-BE49-F238E27FC236}">
                  <a16:creationId xmlns:a16="http://schemas.microsoft.com/office/drawing/2014/main" id="{D89A5B64-3B90-9B27-BB33-3DE5EF231374}"/>
                </a:ext>
              </a:extLst>
            </p:cNvPr>
            <p:cNvSpPr txBox="1"/>
            <p:nvPr/>
          </p:nvSpPr>
          <p:spPr>
            <a:xfrm>
              <a:off x="5482097" y="283702"/>
              <a:ext cx="2377962" cy="1293630"/>
            </a:xfrm>
            <a:prstGeom prst="rect">
              <a:avLst/>
            </a:prstGeom>
          </p:spPr>
          <p:txBody>
            <a:bodyPr lIns="0" tIns="0" rIns="0" bIns="0" rtlCol="0" anchor="t">
              <a:spAutoFit/>
            </a:bodyPr>
            <a:lstStyle/>
            <a:p>
              <a:pPr algn="ctr">
                <a:lnSpc>
                  <a:spcPts val="7351"/>
                </a:lnSpc>
              </a:pPr>
              <a:r>
                <a:rPr lang="en-US" sz="5251" b="1" spc="231">
                  <a:solidFill>
                    <a:srgbClr val="FFFFFF"/>
                  </a:solidFill>
                  <a:latin typeface="Gothic A1 Heavy"/>
                  <a:ea typeface="Gothic A1 Heavy"/>
                  <a:cs typeface="Gothic A1 Heavy"/>
                  <a:sym typeface="Gothic A1 Heavy"/>
                </a:rPr>
                <a:t>OISC </a:t>
              </a:r>
            </a:p>
          </p:txBody>
        </p:sp>
        <p:sp>
          <p:nvSpPr>
            <p:cNvPr id="14" name="Freeform 14">
              <a:extLst>
                <a:ext uri="{FF2B5EF4-FFF2-40B4-BE49-F238E27FC236}">
                  <a16:creationId xmlns:a16="http://schemas.microsoft.com/office/drawing/2014/main" id="{4329F8D9-4F88-BB34-B9B5-4DA23BDECDD9}"/>
                </a:ext>
              </a:extLst>
            </p:cNvPr>
            <p:cNvSpPr/>
            <p:nvPr/>
          </p:nvSpPr>
          <p:spPr>
            <a:xfrm rot="-10800000">
              <a:off x="65470" y="308398"/>
              <a:ext cx="3505466" cy="921474"/>
            </a:xfrm>
            <a:custGeom>
              <a:avLst/>
              <a:gdLst/>
              <a:ahLst/>
              <a:cxnLst/>
              <a:rect l="l" t="t" r="r" b="b"/>
              <a:pathLst>
                <a:path w="3505466" h="921474">
                  <a:moveTo>
                    <a:pt x="0" y="0"/>
                  </a:moveTo>
                  <a:lnTo>
                    <a:pt x="3505467" y="0"/>
                  </a:lnTo>
                  <a:lnTo>
                    <a:pt x="3505467" y="921474"/>
                  </a:lnTo>
                  <a:lnTo>
                    <a:pt x="0" y="921474"/>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a16="http://schemas.microsoft.com/office/drawing/2014/main" id="{4F85A9F2-89EC-D98C-E850-9F1227688AD8}"/>
                </a:ext>
              </a:extLst>
            </p:cNvPr>
            <p:cNvSpPr/>
            <p:nvPr/>
          </p:nvSpPr>
          <p:spPr>
            <a:xfrm rot="-10800000">
              <a:off x="0" y="555753"/>
              <a:ext cx="3886287" cy="1021579"/>
            </a:xfrm>
            <a:custGeom>
              <a:avLst/>
              <a:gdLst/>
              <a:ahLst/>
              <a:cxnLst/>
              <a:rect l="l" t="t" r="r" b="b"/>
              <a:pathLst>
                <a:path w="3886287" h="1021579">
                  <a:moveTo>
                    <a:pt x="0" y="0"/>
                  </a:moveTo>
                  <a:lnTo>
                    <a:pt x="3886287" y="0"/>
                  </a:lnTo>
                  <a:lnTo>
                    <a:pt x="3886287" y="1021579"/>
                  </a:lnTo>
                  <a:lnTo>
                    <a:pt x="0" y="1021579"/>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TextBox 5">
            <a:extLst>
              <a:ext uri="{FF2B5EF4-FFF2-40B4-BE49-F238E27FC236}">
                <a16:creationId xmlns:a16="http://schemas.microsoft.com/office/drawing/2014/main" id="{D3E70D5A-2A2B-F073-49E9-2CCAAA54CAD3}"/>
              </a:ext>
            </a:extLst>
          </p:cNvPr>
          <p:cNvSpPr txBox="1"/>
          <p:nvPr/>
        </p:nvSpPr>
        <p:spPr>
          <a:xfrm>
            <a:off x="3630494" y="2539168"/>
            <a:ext cx="11027012" cy="810607"/>
          </a:xfrm>
          <a:prstGeom prst="rect">
            <a:avLst/>
          </a:prstGeom>
        </p:spPr>
        <p:txBody>
          <a:bodyPr wrap="square" lIns="0" tIns="0" rIns="0" bIns="0" rtlCol="0" anchor="t">
            <a:spAutoFit/>
          </a:bodyPr>
          <a:lstStyle/>
          <a:p>
            <a:pPr algn="l">
              <a:lnSpc>
                <a:spcPts val="6159"/>
              </a:lnSpc>
              <a:spcBef>
                <a:spcPct val="0"/>
              </a:spcBef>
            </a:pPr>
            <a:r>
              <a:rPr lang="en-US" sz="6600" b="1">
                <a:solidFill>
                  <a:srgbClr val="099AC6"/>
                </a:solidFill>
                <a:latin typeface="Rubik 2 Bold"/>
                <a:ea typeface="Rubik 2 Bold"/>
                <a:cs typeface="Rubik 2 Bold"/>
                <a:sym typeface="Rubik 2 Bold"/>
              </a:rPr>
              <a:t>Spotting a Phishing Email</a:t>
            </a:r>
          </a:p>
        </p:txBody>
      </p:sp>
      <p:sp>
        <p:nvSpPr>
          <p:cNvPr id="19" name="TextBox 18">
            <a:extLst>
              <a:ext uri="{FF2B5EF4-FFF2-40B4-BE49-F238E27FC236}">
                <a16:creationId xmlns:a16="http://schemas.microsoft.com/office/drawing/2014/main" id="{C32297B3-1086-4473-8B62-A49B7FDEF792}"/>
              </a:ext>
            </a:extLst>
          </p:cNvPr>
          <p:cNvSpPr txBox="1"/>
          <p:nvPr/>
        </p:nvSpPr>
        <p:spPr>
          <a:xfrm>
            <a:off x="3156416" y="3743763"/>
            <a:ext cx="11975167" cy="4246932"/>
          </a:xfrm>
          <a:prstGeom prst="rect">
            <a:avLst/>
          </a:prstGeom>
          <a:noFill/>
        </p:spPr>
        <p:txBody>
          <a:bodyPr wrap="square" rtlCol="0">
            <a:spAutoFit/>
          </a:bodyPr>
          <a:lstStyle/>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PAYPAL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Dear Costumer,</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You have received this email for account configuration problems.</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We will ask you to confirm your information to  access again to your account please click here :  </a:t>
            </a:r>
            <a:r>
              <a:rPr lang="en-US" sz="2400" u="sng" kern="0">
                <a:solidFill>
                  <a:srgbClr val="000000"/>
                </a:solidFill>
                <a:effectLst/>
                <a:latin typeface="Rubik" panose="020B0604020202020204" charset="-79"/>
                <a:ea typeface="Times New Roman" panose="02020603050405020304" pitchFamily="18" charset="0"/>
                <a:cs typeface="Rubik" panose="020B0604020202020204" charset="-79"/>
                <a:hlinkClick r:id="rId6"/>
              </a:rPr>
              <a:t>confirm now </a:t>
            </a: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"If this message sent as Junk or Spam, its just an error our new system, please click at Not Junk or Not Spam"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Thank you </a:t>
            </a:r>
            <a:endParaRPr lang="en-US" sz="2400" kern="100">
              <a:effectLst/>
              <a:latin typeface="Rubik" panose="020B0604020202020204" charset="-79"/>
              <a:ea typeface="Aptos" panose="020B0004020202020204" pitchFamily="34" charset="0"/>
              <a:cs typeface="Rubik" panose="020B0604020202020204" charset="-79"/>
            </a:endParaRPr>
          </a:p>
          <a:p>
            <a:pPr marL="0" marR="0">
              <a:lnSpc>
                <a:spcPct val="107000"/>
              </a:lnSpc>
              <a:spcAft>
                <a:spcPts val="800"/>
              </a:spcAft>
            </a:pPr>
            <a:r>
              <a:rPr lang="en-US" sz="2400" kern="0">
                <a:solidFill>
                  <a:srgbClr val="000000"/>
                </a:solidFill>
                <a:effectLst/>
                <a:latin typeface="Rubik" panose="020B0604020202020204" charset="-79"/>
                <a:ea typeface="Times New Roman" panose="02020603050405020304" pitchFamily="18" charset="0"/>
                <a:cs typeface="Rubik" panose="020B0604020202020204" charset="-79"/>
              </a:rPr>
              <a:t>Support</a:t>
            </a:r>
            <a:endParaRPr lang="en-US" sz="2400" kern="100">
              <a:effectLst/>
              <a:latin typeface="Rubik" panose="020B0604020202020204" charset="-79"/>
              <a:ea typeface="Aptos" panose="020B0004020202020204" pitchFamily="34" charset="0"/>
              <a:cs typeface="Rubik" panose="020B0604020202020204" charset="-79"/>
            </a:endParaRPr>
          </a:p>
        </p:txBody>
      </p:sp>
      <p:sp>
        <p:nvSpPr>
          <p:cNvPr id="3" name="Oval 2">
            <a:extLst>
              <a:ext uri="{FF2B5EF4-FFF2-40B4-BE49-F238E27FC236}">
                <a16:creationId xmlns:a16="http://schemas.microsoft.com/office/drawing/2014/main" id="{E04EFC23-FDAC-4460-9D39-07154EAB27E1}"/>
              </a:ext>
            </a:extLst>
          </p:cNvPr>
          <p:cNvSpPr/>
          <p:nvPr/>
        </p:nvSpPr>
        <p:spPr>
          <a:xfrm>
            <a:off x="9017853" y="4685909"/>
            <a:ext cx="3449800" cy="565937"/>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6AD6A27-0117-4183-BAB9-CD9FC17C0946}"/>
              </a:ext>
            </a:extLst>
          </p:cNvPr>
          <p:cNvCxnSpPr/>
          <p:nvPr/>
        </p:nvCxnSpPr>
        <p:spPr>
          <a:xfrm>
            <a:off x="4876800" y="5671106"/>
            <a:ext cx="892318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2D55037-1CCD-4311-BAA0-D552D636FF67}"/>
              </a:ext>
            </a:extLst>
          </p:cNvPr>
          <p:cNvSpPr/>
          <p:nvPr/>
        </p:nvSpPr>
        <p:spPr>
          <a:xfrm>
            <a:off x="3018180" y="7440707"/>
            <a:ext cx="1583640" cy="566732"/>
          </a:xfrm>
          <a:prstGeom prst="ellipse">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CADCE42-415C-4837-B4CA-E6368C38F029}"/>
              </a:ext>
            </a:extLst>
          </p:cNvPr>
          <p:cNvCxnSpPr/>
          <p:nvPr/>
        </p:nvCxnSpPr>
        <p:spPr>
          <a:xfrm flipH="1" flipV="1">
            <a:off x="12573000" y="5867229"/>
            <a:ext cx="1905000" cy="1708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4C50597-8038-42A9-9AAC-DD147E3ECED0}"/>
              </a:ext>
            </a:extLst>
          </p:cNvPr>
          <p:cNvSpPr txBox="1"/>
          <p:nvPr/>
        </p:nvSpPr>
        <p:spPr>
          <a:xfrm>
            <a:off x="13490470" y="7562992"/>
            <a:ext cx="3044930" cy="461665"/>
          </a:xfrm>
          <a:prstGeom prst="rect">
            <a:avLst/>
          </a:prstGeom>
          <a:noFill/>
        </p:spPr>
        <p:txBody>
          <a:bodyPr wrap="square" rtlCol="0">
            <a:spAutoFit/>
          </a:bodyPr>
          <a:lstStyle/>
          <a:p>
            <a:r>
              <a:rPr lang="en-US" sz="2400">
                <a:latin typeface="Rubik" panose="020B0604020202020204" charset="-79"/>
                <a:cs typeface="Rubik" panose="020B0604020202020204" charset="-79"/>
              </a:rPr>
              <a:t>Grammatical Error</a:t>
            </a:r>
          </a:p>
        </p:txBody>
      </p:sp>
      <p:sp>
        <p:nvSpPr>
          <p:cNvPr id="26" name="TextBox 25">
            <a:extLst>
              <a:ext uri="{FF2B5EF4-FFF2-40B4-BE49-F238E27FC236}">
                <a16:creationId xmlns:a16="http://schemas.microsoft.com/office/drawing/2014/main" id="{05FD517D-8896-4132-8473-44E075D5D193}"/>
              </a:ext>
            </a:extLst>
          </p:cNvPr>
          <p:cNvSpPr txBox="1"/>
          <p:nvPr/>
        </p:nvSpPr>
        <p:spPr>
          <a:xfrm>
            <a:off x="6921101" y="3543300"/>
            <a:ext cx="2491409" cy="461665"/>
          </a:xfrm>
          <a:prstGeom prst="rect">
            <a:avLst/>
          </a:prstGeom>
          <a:noFill/>
        </p:spPr>
        <p:txBody>
          <a:bodyPr wrap="square" rtlCol="0">
            <a:spAutoFit/>
          </a:bodyPr>
          <a:lstStyle/>
          <a:p>
            <a:r>
              <a:rPr lang="en-US" sz="2400">
                <a:latin typeface="Rubik" panose="020B0604020202020204" charset="-79"/>
                <a:cs typeface="Rubik" panose="020B0604020202020204" charset="-79"/>
              </a:rPr>
              <a:t>Spelling Error</a:t>
            </a:r>
          </a:p>
        </p:txBody>
      </p:sp>
      <p:cxnSp>
        <p:nvCxnSpPr>
          <p:cNvPr id="27" name="Straight Arrow Connector 26">
            <a:extLst>
              <a:ext uri="{FF2B5EF4-FFF2-40B4-BE49-F238E27FC236}">
                <a16:creationId xmlns:a16="http://schemas.microsoft.com/office/drawing/2014/main" id="{83D409DF-EBD2-444B-B618-122662153349}"/>
              </a:ext>
            </a:extLst>
          </p:cNvPr>
          <p:cNvCxnSpPr>
            <a:cxnSpLocks/>
          </p:cNvCxnSpPr>
          <p:nvPr/>
        </p:nvCxnSpPr>
        <p:spPr>
          <a:xfrm flipH="1">
            <a:off x="5621535" y="3778972"/>
            <a:ext cx="1161330" cy="5113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45FBEA-F025-457C-BFC2-35E58982EBFA}"/>
              </a:ext>
            </a:extLst>
          </p:cNvPr>
          <p:cNvCxnSpPr>
            <a:cxnSpLocks/>
            <a:stCxn id="36" idx="1"/>
          </p:cNvCxnSpPr>
          <p:nvPr/>
        </p:nvCxnSpPr>
        <p:spPr>
          <a:xfrm flipH="1">
            <a:off x="4740057" y="7453356"/>
            <a:ext cx="2135182" cy="2816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BE8A40-3953-4ECD-883E-517441979797}"/>
              </a:ext>
            </a:extLst>
          </p:cNvPr>
          <p:cNvCxnSpPr>
            <a:cxnSpLocks/>
          </p:cNvCxnSpPr>
          <p:nvPr/>
        </p:nvCxnSpPr>
        <p:spPr>
          <a:xfrm flipH="1" flipV="1">
            <a:off x="5017350" y="4794807"/>
            <a:ext cx="1867479" cy="26119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7962B65-4CF1-4893-956B-4F7FAE1B336A}"/>
              </a:ext>
            </a:extLst>
          </p:cNvPr>
          <p:cNvSpPr txBox="1"/>
          <p:nvPr/>
        </p:nvSpPr>
        <p:spPr>
          <a:xfrm>
            <a:off x="6875239" y="7222523"/>
            <a:ext cx="2872410" cy="461665"/>
          </a:xfrm>
          <a:prstGeom prst="rect">
            <a:avLst/>
          </a:prstGeom>
          <a:noFill/>
        </p:spPr>
        <p:txBody>
          <a:bodyPr wrap="square" rtlCol="0">
            <a:spAutoFit/>
          </a:bodyPr>
          <a:lstStyle/>
          <a:p>
            <a:r>
              <a:rPr lang="en-US" sz="2400">
                <a:latin typeface="Rubik" panose="020B0604020202020204" charset="-79"/>
                <a:cs typeface="Rubik" panose="020B0604020202020204" charset="-79"/>
              </a:rPr>
              <a:t>Generic Greeting</a:t>
            </a:r>
          </a:p>
        </p:txBody>
      </p:sp>
      <p:sp>
        <p:nvSpPr>
          <p:cNvPr id="38" name="Oval 37">
            <a:extLst>
              <a:ext uri="{FF2B5EF4-FFF2-40B4-BE49-F238E27FC236}">
                <a16:creationId xmlns:a16="http://schemas.microsoft.com/office/drawing/2014/main" id="{605530A8-8033-4356-9990-E029141006BF}"/>
              </a:ext>
            </a:extLst>
          </p:cNvPr>
          <p:cNvSpPr/>
          <p:nvPr/>
        </p:nvSpPr>
        <p:spPr>
          <a:xfrm>
            <a:off x="3887392" y="4158956"/>
            <a:ext cx="1685645" cy="660790"/>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39" name="Oval 38">
            <a:extLst>
              <a:ext uri="{FF2B5EF4-FFF2-40B4-BE49-F238E27FC236}">
                <a16:creationId xmlns:a16="http://schemas.microsoft.com/office/drawing/2014/main" id="{397325E5-7CD0-4D33-86F2-2A32336E04C4}"/>
              </a:ext>
            </a:extLst>
          </p:cNvPr>
          <p:cNvSpPr/>
          <p:nvPr/>
        </p:nvSpPr>
        <p:spPr>
          <a:xfrm>
            <a:off x="9828209" y="5251846"/>
            <a:ext cx="1904349" cy="566731"/>
          </a:xfrm>
          <a:prstGeom prst="ellipse">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A0E33DCD-5009-440C-AFFD-7559A06843BF}"/>
              </a:ext>
            </a:extLst>
          </p:cNvPr>
          <p:cNvCxnSpPr>
            <a:cxnSpLocks/>
          </p:cNvCxnSpPr>
          <p:nvPr/>
        </p:nvCxnSpPr>
        <p:spPr>
          <a:xfrm flipH="1">
            <a:off x="12159476" y="4580196"/>
            <a:ext cx="1723103" cy="1326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6760D16-5F0C-4BA4-BCC6-4DB32BFDEA98}"/>
              </a:ext>
            </a:extLst>
          </p:cNvPr>
          <p:cNvCxnSpPr>
            <a:cxnSpLocks/>
          </p:cNvCxnSpPr>
          <p:nvPr/>
        </p:nvCxnSpPr>
        <p:spPr>
          <a:xfrm flipH="1">
            <a:off x="11899510" y="4596940"/>
            <a:ext cx="1983069" cy="800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74B9FF8-2C8D-494E-B081-81BF7671AD18}"/>
              </a:ext>
            </a:extLst>
          </p:cNvPr>
          <p:cNvSpPr txBox="1"/>
          <p:nvPr/>
        </p:nvSpPr>
        <p:spPr>
          <a:xfrm>
            <a:off x="13981679" y="4073852"/>
            <a:ext cx="2663930" cy="830997"/>
          </a:xfrm>
          <a:prstGeom prst="rect">
            <a:avLst/>
          </a:prstGeom>
          <a:noFill/>
        </p:spPr>
        <p:txBody>
          <a:bodyPr wrap="square" rtlCol="0">
            <a:spAutoFit/>
          </a:bodyPr>
          <a:lstStyle/>
          <a:p>
            <a:r>
              <a:rPr lang="en-US" sz="2400">
                <a:latin typeface="Rubik" panose="020B0604020202020204" charset="-79"/>
                <a:cs typeface="Rubik" panose="020B0604020202020204" charset="-79"/>
              </a:rPr>
              <a:t>Sense of Urgency</a:t>
            </a:r>
          </a:p>
        </p:txBody>
      </p:sp>
    </p:spTree>
    <p:extLst>
      <p:ext uri="{BB962C8B-B14F-4D97-AF65-F5344CB8AC3E}">
        <p14:creationId xmlns:p14="http://schemas.microsoft.com/office/powerpoint/2010/main" val="72597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fade">
                                      <p:cBhvr>
                                        <p:cTn id="7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1" grpId="0" animBg="1"/>
      <p:bldP spid="25" grpId="0"/>
      <p:bldP spid="26" grpId="0"/>
      <p:bldP spid="36" grpId="0"/>
      <p:bldP spid="38" grpId="0" animBg="1"/>
      <p:bldP spid="39" grpId="0" animBg="1"/>
      <p:bldP spid="4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ADB3E5154046447857752A4DB8E8EDC" ma:contentTypeVersion="10" ma:contentTypeDescription="Create a new document." ma:contentTypeScope="" ma:versionID="8e3c884e1f8aaab04491ba6377c64b8e">
  <xsd:schema xmlns:xsd="http://www.w3.org/2001/XMLSchema" xmlns:xs="http://www.w3.org/2001/XMLSchema" xmlns:p="http://schemas.microsoft.com/office/2006/metadata/properties" xmlns:ns2="d3742843-d198-438c-a2d2-f09a318a6454" xmlns:ns3="7667003d-d463-4b85-bca7-3f40df24d763" targetNamespace="http://schemas.microsoft.com/office/2006/metadata/properties" ma:root="true" ma:fieldsID="775de1e079faf984d4ed15ceba26e1ee" ns2:_="" ns3:_="">
    <xsd:import namespace="d3742843-d198-438c-a2d2-f09a318a6454"/>
    <xsd:import namespace="7667003d-d463-4b85-bca7-3f40df24d76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742843-d198-438c-a2d2-f09a318a64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fbf70e3-98b2-46aa-a853-c708e938f8d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67003d-d463-4b85-bca7-3f40df24d763"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8fbbd7f-7503-4d12-ae50-f6ed56e1d643}" ma:internalName="TaxCatchAll" ma:showField="CatchAllData" ma:web="7667003d-d463-4b85-bca7-3f40df24d7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3742843-d198-438c-a2d2-f09a318a6454">
      <Terms xmlns="http://schemas.microsoft.com/office/infopath/2007/PartnerControls"/>
    </lcf76f155ced4ddcb4097134ff3c332f>
    <TaxCatchAll xmlns="7667003d-d463-4b85-bca7-3f40df24d763" xsi:nil="true"/>
  </documentManagement>
</p:properties>
</file>

<file path=customXml/itemProps1.xml><?xml version="1.0" encoding="utf-8"?>
<ds:datastoreItem xmlns:ds="http://schemas.openxmlformats.org/officeDocument/2006/customXml" ds:itemID="{0C0C0C9E-53EB-4C51-8E60-6826EF8DF72A}">
  <ds:schemaRefs>
    <ds:schemaRef ds:uri="http://schemas.microsoft.com/sharepoint/v3/contenttype/forms"/>
  </ds:schemaRefs>
</ds:datastoreItem>
</file>

<file path=customXml/itemProps2.xml><?xml version="1.0" encoding="utf-8"?>
<ds:datastoreItem xmlns:ds="http://schemas.openxmlformats.org/officeDocument/2006/customXml" ds:itemID="{3DF4D398-4690-40E2-8A20-7BADD0FCF95A}">
  <ds:schemaRefs>
    <ds:schemaRef ds:uri="7667003d-d463-4b85-bca7-3f40df24d763"/>
    <ds:schemaRef ds:uri="d3742843-d198-438c-a2d2-f09a318a645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A3B6A09-C956-4B6C-B021-EE6BD92488D4}">
  <ds:schemaRefs>
    <ds:schemaRef ds:uri="7667003d-d463-4b85-bca7-3f40df24d763"/>
    <ds:schemaRef ds:uri="d3742843-d198-438c-a2d2-f09a318a645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48</Slides>
  <Notes>4</Notes>
  <HiddenSlides>0</HiddenSlide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OISC25 Speaker Template PPT</dc:title>
  <dc:creator>Melissa Cutcher</dc:creator>
  <cp:revision>1</cp:revision>
  <dcterms:created xsi:type="dcterms:W3CDTF">2006-08-16T00:00:00Z</dcterms:created>
  <dcterms:modified xsi:type="dcterms:W3CDTF">2025-02-28T04:55:10Z</dcterms:modified>
  <dc:identifier>DAGcL6cZ7g0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0x0101003ADB3E5154046447857752A4DB8E8EDC</vt:lpwstr>
  </property>
  <property fmtid="{D5CDD505-2E9C-101B-9397-08002B2CF9AE}" pid="3" name="MediaServiceImageTags">
    <vt:lpwstr/>
  </property>
</Properties>
</file>